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cc5619b5be43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cb3f9dbd204427"/>
  </p:sldMasterIdLst>
  <p:sldIdLst>
    <p:sldId xmlns:r="http://schemas.openxmlformats.org/officeDocument/2006/relationships" id="256" r:id="Rc6730cdf5b654a73"/>
    <p:sldId xmlns:r="http://schemas.openxmlformats.org/officeDocument/2006/relationships" id="257" r:id="Rf04755bda0b042d2"/>
    <p:sldId xmlns:r="http://schemas.openxmlformats.org/officeDocument/2006/relationships" id="258" r:id="R7bd694cca40840ac"/>
    <p:sldId xmlns:r="http://schemas.openxmlformats.org/officeDocument/2006/relationships" id="259" r:id="R71efdd53f27e4990"/>
    <p:sldId xmlns:r="http://schemas.openxmlformats.org/officeDocument/2006/relationships" id="260" r:id="R52d81750b8e6428b"/>
    <p:sldId xmlns:r="http://schemas.openxmlformats.org/officeDocument/2006/relationships" id="261" r:id="R1a6953e29a3a4c5f"/>
    <p:sldId xmlns:r="http://schemas.openxmlformats.org/officeDocument/2006/relationships" id="262" r:id="R4e6c2df0b19b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b3f9dbd204427" /><Relationship Type="http://schemas.openxmlformats.org/officeDocument/2006/relationships/slide" Target="/ppt/slides/slide1.xml" Id="Rc6730cdf5b654a73" /><Relationship Type="http://schemas.openxmlformats.org/officeDocument/2006/relationships/slide" Target="/ppt/slides/slide2.xml" Id="Rf04755bda0b042d2" /><Relationship Type="http://schemas.openxmlformats.org/officeDocument/2006/relationships/slide" Target="/ppt/slides/slide3.xml" Id="R7bd694cca40840ac" /><Relationship Type="http://schemas.openxmlformats.org/officeDocument/2006/relationships/slide" Target="/ppt/slides/slide4.xml" Id="R71efdd53f27e4990" /><Relationship Type="http://schemas.openxmlformats.org/officeDocument/2006/relationships/slide" Target="/ppt/slides/slide5.xml" Id="R52d81750b8e6428b" /><Relationship Type="http://schemas.openxmlformats.org/officeDocument/2006/relationships/slide" Target="/ppt/slides/slide6.xml" Id="R1a6953e29a3a4c5f" /><Relationship Type="http://schemas.openxmlformats.org/officeDocument/2006/relationships/slide" Target="/ppt/slides/slide7.xml" Id="R4e6c2df0b19b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f2a3f194241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dc609a4734bba" /><Relationship Type="http://schemas.openxmlformats.org/officeDocument/2006/relationships/theme" Target="/ppt/slideMasters/theme/theme1.xml" Id="Rfaf09c56170b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8dc609a473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b33e92af1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aea7df149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9d973d96f44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d62dab16e41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9afb7a64140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bcbe0397747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303a1d4d54c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PETER HEPSØ REDERI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HEPSØ REDERI AS ble etablert [år] og holder til i Steinsdalen.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130 070 696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35 826 598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24 416 690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113 886 765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416 008 143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HEPSØ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Hepsøs vei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7740 Steinsdalen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57 83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830 070 982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