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a64b6dcc75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64bc49fc014d35"/>
  </p:sldMasterIdLst>
  <p:sldIdLst>
    <p:sldId xmlns:r="http://schemas.openxmlformats.org/officeDocument/2006/relationships" id="256" r:id="R0893b072c2a84264"/>
    <p:sldId xmlns:r="http://schemas.openxmlformats.org/officeDocument/2006/relationships" id="257" r:id="Rb0a3e6b6e6b6484d"/>
    <p:sldId xmlns:r="http://schemas.openxmlformats.org/officeDocument/2006/relationships" id="258" r:id="Rd0211527d0274a54"/>
    <p:sldId xmlns:r="http://schemas.openxmlformats.org/officeDocument/2006/relationships" id="259" r:id="R41b46d4d2ffc40f8"/>
    <p:sldId xmlns:r="http://schemas.openxmlformats.org/officeDocument/2006/relationships" id="260" r:id="R6ed37386cc3642bf"/>
    <p:sldId xmlns:r="http://schemas.openxmlformats.org/officeDocument/2006/relationships" id="261" r:id="R55de00a82d7d4033"/>
    <p:sldId xmlns:r="http://schemas.openxmlformats.org/officeDocument/2006/relationships" id="262" r:id="R68c5c75feefe4e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4bc49fc014d35" /><Relationship Type="http://schemas.openxmlformats.org/officeDocument/2006/relationships/slide" Target="/ppt/slides/slide1.xml" Id="R0893b072c2a84264" /><Relationship Type="http://schemas.openxmlformats.org/officeDocument/2006/relationships/slide" Target="/ppt/slides/slide2.xml" Id="Rb0a3e6b6e6b6484d" /><Relationship Type="http://schemas.openxmlformats.org/officeDocument/2006/relationships/slide" Target="/ppt/slides/slide3.xml" Id="Rd0211527d0274a54" /><Relationship Type="http://schemas.openxmlformats.org/officeDocument/2006/relationships/slide" Target="/ppt/slides/slide4.xml" Id="R41b46d4d2ffc40f8" /><Relationship Type="http://schemas.openxmlformats.org/officeDocument/2006/relationships/slide" Target="/ppt/slides/slide5.xml" Id="R6ed37386cc3642bf" /><Relationship Type="http://schemas.openxmlformats.org/officeDocument/2006/relationships/slide" Target="/ppt/slides/slide6.xml" Id="R55de00a82d7d4033" /><Relationship Type="http://schemas.openxmlformats.org/officeDocument/2006/relationships/slide" Target="/ppt/slides/slide7.xml" Id="R68c5c75feefe4e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5cde80a1042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0058099684581" /><Relationship Type="http://schemas.openxmlformats.org/officeDocument/2006/relationships/theme" Target="/ppt/slideMasters/theme/theme1.xml" Id="R69a2820ef13b4c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200580996845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d3d2fa6894c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089d03456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c6bf8e98e40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74236a21444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58df783544b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769865e9448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52ce4e63543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FINESSEKOKKEN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FINESSEKOKKEN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FINESSEKOKKEN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FINESSEKOKKEN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FINESSEKOKKEN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FINESSEKOKKEN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849 999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1 040 333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FINESSEKOKKEN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TRULS TORP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FINESSEKOKKEN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Ragna Nielsens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830 096 582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FINESSEKOKKEN AS</a:t>
            </a:r>
          </a:p>
        </p:txBody>
      </p:sp>
    </p:spTree>
  </p:cSld>
  <p:clrMapOvr>
    <a:masterClrMapping xmlns:a="http://schemas.openxmlformats.org/drawingml/2006/main"/>
  </p:clrMapOvr>
</p:sld>
</file>