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d98a1c37843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76431379bf4765"/>
  </p:sldMasterIdLst>
  <p:sldIdLst>
    <p:sldId xmlns:r="http://schemas.openxmlformats.org/officeDocument/2006/relationships" id="256" r:id="Raf94fe6dab654ca9"/>
    <p:sldId xmlns:r="http://schemas.openxmlformats.org/officeDocument/2006/relationships" id="257" r:id="R1957548a2c104380"/>
    <p:sldId xmlns:r="http://schemas.openxmlformats.org/officeDocument/2006/relationships" id="258" r:id="R2109da6b47284cb4"/>
    <p:sldId xmlns:r="http://schemas.openxmlformats.org/officeDocument/2006/relationships" id="259" r:id="Ra66ecc4f2e534ec0"/>
    <p:sldId xmlns:r="http://schemas.openxmlformats.org/officeDocument/2006/relationships" id="260" r:id="R511623dba7e14e9c"/>
    <p:sldId xmlns:r="http://schemas.openxmlformats.org/officeDocument/2006/relationships" id="261" r:id="R584343dbed944e90"/>
    <p:sldId xmlns:r="http://schemas.openxmlformats.org/officeDocument/2006/relationships" id="262" r:id="Rc24b9a84ee6d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6431379bf4765" /><Relationship Type="http://schemas.openxmlformats.org/officeDocument/2006/relationships/slide" Target="/ppt/slides/slide1.xml" Id="Raf94fe6dab654ca9" /><Relationship Type="http://schemas.openxmlformats.org/officeDocument/2006/relationships/slide" Target="/ppt/slides/slide2.xml" Id="R1957548a2c104380" /><Relationship Type="http://schemas.openxmlformats.org/officeDocument/2006/relationships/slide" Target="/ppt/slides/slide3.xml" Id="R2109da6b47284cb4" /><Relationship Type="http://schemas.openxmlformats.org/officeDocument/2006/relationships/slide" Target="/ppt/slides/slide4.xml" Id="Ra66ecc4f2e534ec0" /><Relationship Type="http://schemas.openxmlformats.org/officeDocument/2006/relationships/slide" Target="/ppt/slides/slide5.xml" Id="R511623dba7e14e9c" /><Relationship Type="http://schemas.openxmlformats.org/officeDocument/2006/relationships/slide" Target="/ppt/slides/slide6.xml" Id="R584343dbed944e90" /><Relationship Type="http://schemas.openxmlformats.org/officeDocument/2006/relationships/slide" Target="/ppt/slides/slide7.xml" Id="Rc24b9a84ee6d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f604fbd1a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7cb2d9fbc47f4" /><Relationship Type="http://schemas.openxmlformats.org/officeDocument/2006/relationships/theme" Target="/ppt/slideMasters/theme/theme1.xml" Id="R0ea0f448572f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7cb2d9fbc47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5e621a749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b6bf64017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59248aa13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10e9d67ce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73e6bd1f1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cc0151faa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26ba5915b4d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NINEKO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NINEKO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662 500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INVEKO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Skibåsen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830 464 522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NINEKO AS</a:t>
            </a:r>
          </a:p>
        </p:txBody>
      </p:sp>
    </p:spTree>
  </p:cSld>
  <p:clrMapOvr>
    <a:masterClrMapping xmlns:a="http://schemas.openxmlformats.org/drawingml/2006/main"/>
  </p:clrMapOvr>
</p:sld>
</file>