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3361b33d0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04faa809449f4"/>
  </p:sldMasterIdLst>
  <p:sldIdLst>
    <p:sldId xmlns:r="http://schemas.openxmlformats.org/officeDocument/2006/relationships" id="256" r:id="Re0df8462689b40b4"/>
    <p:sldId xmlns:r="http://schemas.openxmlformats.org/officeDocument/2006/relationships" id="257" r:id="Rf5703d2486584226"/>
    <p:sldId xmlns:r="http://schemas.openxmlformats.org/officeDocument/2006/relationships" id="258" r:id="Ra9a3a10d21414f85"/>
    <p:sldId xmlns:r="http://schemas.openxmlformats.org/officeDocument/2006/relationships" id="259" r:id="R21282e33a52f455c"/>
    <p:sldId xmlns:r="http://schemas.openxmlformats.org/officeDocument/2006/relationships" id="260" r:id="R87f898ce36c64d3c"/>
    <p:sldId xmlns:r="http://schemas.openxmlformats.org/officeDocument/2006/relationships" id="261" r:id="Rfbff8cf794f34959"/>
    <p:sldId xmlns:r="http://schemas.openxmlformats.org/officeDocument/2006/relationships" id="262" r:id="Rebb415706a39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04faa809449f4" /><Relationship Type="http://schemas.openxmlformats.org/officeDocument/2006/relationships/slide" Target="/ppt/slides/slide1.xml" Id="Re0df8462689b40b4" /><Relationship Type="http://schemas.openxmlformats.org/officeDocument/2006/relationships/slide" Target="/ppt/slides/slide2.xml" Id="Rf5703d2486584226" /><Relationship Type="http://schemas.openxmlformats.org/officeDocument/2006/relationships/slide" Target="/ppt/slides/slide3.xml" Id="Ra9a3a10d21414f85" /><Relationship Type="http://schemas.openxmlformats.org/officeDocument/2006/relationships/slide" Target="/ppt/slides/slide4.xml" Id="R21282e33a52f455c" /><Relationship Type="http://schemas.openxmlformats.org/officeDocument/2006/relationships/slide" Target="/ppt/slides/slide5.xml" Id="R87f898ce36c64d3c" /><Relationship Type="http://schemas.openxmlformats.org/officeDocument/2006/relationships/slide" Target="/ppt/slides/slide6.xml" Id="Rfbff8cf794f34959" /><Relationship Type="http://schemas.openxmlformats.org/officeDocument/2006/relationships/slide" Target="/ppt/slides/slide7.xml" Id="Rebb415706a39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8841282f2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9647f91934987" /><Relationship Type="http://schemas.openxmlformats.org/officeDocument/2006/relationships/theme" Target="/ppt/slideMasters/theme/theme1.xml" Id="R8e64ffa65682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9647f9193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d3f5c95f1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a9e606135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b88d03af0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cd621967c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3aac5fc8e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d05970e84b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2fba303a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NARVIK NIKKEL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NARVIK NIKKEL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−6 631 993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830 521 542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NARVIK NIKKEL AS</a:t>
            </a:r>
          </a:p>
        </p:txBody>
      </p:sp>
    </p:spTree>
  </p:cSld>
  <p:clrMapOvr>
    <a:masterClrMapping xmlns:a="http://schemas.openxmlformats.org/drawingml/2006/main"/>
  </p:clrMapOvr>
</p:sld>
</file>