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dd3cb1ff354c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8b03702c141c8"/>
  </p:sldMasterIdLst>
  <p:sldIdLst>
    <p:sldId xmlns:r="http://schemas.openxmlformats.org/officeDocument/2006/relationships" id="256" r:id="R36094f22de33475c"/>
    <p:sldId xmlns:r="http://schemas.openxmlformats.org/officeDocument/2006/relationships" id="257" r:id="Rc7375431fc1b4a50"/>
    <p:sldId xmlns:r="http://schemas.openxmlformats.org/officeDocument/2006/relationships" id="258" r:id="R3ad2ea610336457c"/>
    <p:sldId xmlns:r="http://schemas.openxmlformats.org/officeDocument/2006/relationships" id="259" r:id="R684aaa1d944b4ea7"/>
    <p:sldId xmlns:r="http://schemas.openxmlformats.org/officeDocument/2006/relationships" id="260" r:id="R249f4e3d79be4e78"/>
    <p:sldId xmlns:r="http://schemas.openxmlformats.org/officeDocument/2006/relationships" id="261" r:id="Raf58b49686904dc1"/>
    <p:sldId xmlns:r="http://schemas.openxmlformats.org/officeDocument/2006/relationships" id="262" r:id="Rbcaf6a9974fa40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8b03702c141c8" /><Relationship Type="http://schemas.openxmlformats.org/officeDocument/2006/relationships/slide" Target="/ppt/slides/slide1.xml" Id="R36094f22de33475c" /><Relationship Type="http://schemas.openxmlformats.org/officeDocument/2006/relationships/slide" Target="/ppt/slides/slide2.xml" Id="Rc7375431fc1b4a50" /><Relationship Type="http://schemas.openxmlformats.org/officeDocument/2006/relationships/slide" Target="/ppt/slides/slide3.xml" Id="R3ad2ea610336457c" /><Relationship Type="http://schemas.openxmlformats.org/officeDocument/2006/relationships/slide" Target="/ppt/slides/slide4.xml" Id="R684aaa1d944b4ea7" /><Relationship Type="http://schemas.openxmlformats.org/officeDocument/2006/relationships/slide" Target="/ppt/slides/slide5.xml" Id="R249f4e3d79be4e78" /><Relationship Type="http://schemas.openxmlformats.org/officeDocument/2006/relationships/slide" Target="/ppt/slides/slide6.xml" Id="Raf58b49686904dc1" /><Relationship Type="http://schemas.openxmlformats.org/officeDocument/2006/relationships/slide" Target="/ppt/slides/slide7.xml" Id="Rbcaf6a9974fa40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bbb008147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f88e7776c4ae4" /><Relationship Type="http://schemas.openxmlformats.org/officeDocument/2006/relationships/theme" Target="/ppt/slideMasters/theme/theme1.xml" Id="Rdc1374c752674f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f88e7776c4a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9810fc50f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fc8041ae54e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753433faa45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6341e917549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cfdedd46f40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d6af9d1ec47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b17e1eaca44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JACOBSEN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JACOBSEN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830 761 772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