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640d5492c4a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c306465987490d"/>
  </p:sldMasterIdLst>
  <p:sldIdLst>
    <p:sldId xmlns:r="http://schemas.openxmlformats.org/officeDocument/2006/relationships" id="256" r:id="R32cc1aabe1b44ae5"/>
    <p:sldId xmlns:r="http://schemas.openxmlformats.org/officeDocument/2006/relationships" id="257" r:id="R608b865681fa4de3"/>
    <p:sldId xmlns:r="http://schemas.openxmlformats.org/officeDocument/2006/relationships" id="258" r:id="R12571688a7f54569"/>
    <p:sldId xmlns:r="http://schemas.openxmlformats.org/officeDocument/2006/relationships" id="259" r:id="Rd7e6ea34b94a4dc2"/>
    <p:sldId xmlns:r="http://schemas.openxmlformats.org/officeDocument/2006/relationships" id="260" r:id="R4177bb3d11364e10"/>
    <p:sldId xmlns:r="http://schemas.openxmlformats.org/officeDocument/2006/relationships" id="261" r:id="R1f50a4095c414d2b"/>
    <p:sldId xmlns:r="http://schemas.openxmlformats.org/officeDocument/2006/relationships" id="262" r:id="Rde3f5397ae6b48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c306465987490d" /><Relationship Type="http://schemas.openxmlformats.org/officeDocument/2006/relationships/slide" Target="/ppt/slides/slide1.xml" Id="R32cc1aabe1b44ae5" /><Relationship Type="http://schemas.openxmlformats.org/officeDocument/2006/relationships/slide" Target="/ppt/slides/slide2.xml" Id="R608b865681fa4de3" /><Relationship Type="http://schemas.openxmlformats.org/officeDocument/2006/relationships/slide" Target="/ppt/slides/slide3.xml" Id="R12571688a7f54569" /><Relationship Type="http://schemas.openxmlformats.org/officeDocument/2006/relationships/slide" Target="/ppt/slides/slide4.xml" Id="Rd7e6ea34b94a4dc2" /><Relationship Type="http://schemas.openxmlformats.org/officeDocument/2006/relationships/slide" Target="/ppt/slides/slide5.xml" Id="R4177bb3d11364e10" /><Relationship Type="http://schemas.openxmlformats.org/officeDocument/2006/relationships/slide" Target="/ppt/slides/slide6.xml" Id="R1f50a4095c414d2b" /><Relationship Type="http://schemas.openxmlformats.org/officeDocument/2006/relationships/slide" Target="/ppt/slides/slide7.xml" Id="Rde3f5397ae6b48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3c053bfb148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fb498aebe4038" /><Relationship Type="http://schemas.openxmlformats.org/officeDocument/2006/relationships/theme" Target="/ppt/slideMasters/theme/theme1.xml" Id="R50ef2fe69afc4d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efb498aebe40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909cce9b6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ebcf26f254e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e6c9edc2a41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b18c81a664d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4febaf3a34c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ef68b20d849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feb1b834f46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DATEX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742 598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7 952 770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8 043 037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MAGNE LANDBØ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Landbø Regnskap AS, Holthes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00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830 907 572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DATEX AS</a:t>
            </a:r>
          </a:p>
        </p:txBody>
      </p:sp>
    </p:spTree>
  </p:cSld>
  <p:clrMapOvr>
    <a:masterClrMapping xmlns:a="http://schemas.openxmlformats.org/drawingml/2006/main"/>
  </p:clrMapOvr>
</p:sld>
</file>