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a249dc1ec84e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26a82b979e49c7"/>
  </p:sldMasterIdLst>
  <p:sldIdLst>
    <p:sldId xmlns:r="http://schemas.openxmlformats.org/officeDocument/2006/relationships" id="256" r:id="Rc226fb0ee6f64b29"/>
    <p:sldId xmlns:r="http://schemas.openxmlformats.org/officeDocument/2006/relationships" id="257" r:id="Rf8d0cbae3314478f"/>
    <p:sldId xmlns:r="http://schemas.openxmlformats.org/officeDocument/2006/relationships" id="258" r:id="R62f11937269d4582"/>
    <p:sldId xmlns:r="http://schemas.openxmlformats.org/officeDocument/2006/relationships" id="259" r:id="Ra7cc55883f154729"/>
    <p:sldId xmlns:r="http://schemas.openxmlformats.org/officeDocument/2006/relationships" id="260" r:id="R53da0108a43d47f8"/>
    <p:sldId xmlns:r="http://schemas.openxmlformats.org/officeDocument/2006/relationships" id="261" r:id="R03de33b409a34f86"/>
    <p:sldId xmlns:r="http://schemas.openxmlformats.org/officeDocument/2006/relationships" id="262" r:id="Raf38d1ed904c4f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26a82b979e49c7" /><Relationship Type="http://schemas.openxmlformats.org/officeDocument/2006/relationships/slide" Target="/ppt/slides/slide1.xml" Id="Rc226fb0ee6f64b29" /><Relationship Type="http://schemas.openxmlformats.org/officeDocument/2006/relationships/slide" Target="/ppt/slides/slide2.xml" Id="Rf8d0cbae3314478f" /><Relationship Type="http://schemas.openxmlformats.org/officeDocument/2006/relationships/slide" Target="/ppt/slides/slide3.xml" Id="R62f11937269d4582" /><Relationship Type="http://schemas.openxmlformats.org/officeDocument/2006/relationships/slide" Target="/ppt/slides/slide4.xml" Id="Ra7cc55883f154729" /><Relationship Type="http://schemas.openxmlformats.org/officeDocument/2006/relationships/slide" Target="/ppt/slides/slide5.xml" Id="R53da0108a43d47f8" /><Relationship Type="http://schemas.openxmlformats.org/officeDocument/2006/relationships/slide" Target="/ppt/slides/slide6.xml" Id="R03de33b409a34f86" /><Relationship Type="http://schemas.openxmlformats.org/officeDocument/2006/relationships/slide" Target="/ppt/slides/slide7.xml" Id="Raf38d1ed904c4f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9e7709081d41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6e8a57dba431e" /><Relationship Type="http://schemas.openxmlformats.org/officeDocument/2006/relationships/theme" Target="/ppt/slideMasters/theme/theme1.xml" Id="R98f8970bf00f4c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06e8a57dba43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6b92f7f6347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dfada5f144e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e3a6ec5b34f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87860640146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30a19e2524e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8dbde485e47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2324c472a49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MAGNUSEN HOLDING AS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235 667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235 817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BRANDBO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831 700 262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MAGNUSEN HOLDING AS</a:t>
            </a:r>
          </a:p>
        </p:txBody>
      </p:sp>
    </p:spTree>
  </p:cSld>
  <p:clrMapOvr>
    <a:masterClrMapping xmlns:a="http://schemas.openxmlformats.org/drawingml/2006/main"/>
  </p:clrMapOvr>
</p:sld>
</file>