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a8d1a324f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245233e7d4924"/>
  </p:sldMasterIdLst>
  <p:sldIdLst>
    <p:sldId xmlns:r="http://schemas.openxmlformats.org/officeDocument/2006/relationships" id="256" r:id="R0aaa748ff1da445f"/>
    <p:sldId xmlns:r="http://schemas.openxmlformats.org/officeDocument/2006/relationships" id="257" r:id="R401239d22e9a4ac7"/>
    <p:sldId xmlns:r="http://schemas.openxmlformats.org/officeDocument/2006/relationships" id="258" r:id="R9be97af01b4440a4"/>
    <p:sldId xmlns:r="http://schemas.openxmlformats.org/officeDocument/2006/relationships" id="259" r:id="R210baa6751e24ccd"/>
    <p:sldId xmlns:r="http://schemas.openxmlformats.org/officeDocument/2006/relationships" id="260" r:id="R6ac08d889d1c4514"/>
    <p:sldId xmlns:r="http://schemas.openxmlformats.org/officeDocument/2006/relationships" id="261" r:id="Refd289d8d2e049c4"/>
    <p:sldId xmlns:r="http://schemas.openxmlformats.org/officeDocument/2006/relationships" id="262" r:id="R2013d907f961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245233e7d4924" /><Relationship Type="http://schemas.openxmlformats.org/officeDocument/2006/relationships/slide" Target="/ppt/slides/slide1.xml" Id="R0aaa748ff1da445f" /><Relationship Type="http://schemas.openxmlformats.org/officeDocument/2006/relationships/slide" Target="/ppt/slides/slide2.xml" Id="R401239d22e9a4ac7" /><Relationship Type="http://schemas.openxmlformats.org/officeDocument/2006/relationships/slide" Target="/ppt/slides/slide3.xml" Id="R9be97af01b4440a4" /><Relationship Type="http://schemas.openxmlformats.org/officeDocument/2006/relationships/slide" Target="/ppt/slides/slide4.xml" Id="R210baa6751e24ccd" /><Relationship Type="http://schemas.openxmlformats.org/officeDocument/2006/relationships/slide" Target="/ppt/slides/slide5.xml" Id="R6ac08d889d1c4514" /><Relationship Type="http://schemas.openxmlformats.org/officeDocument/2006/relationships/slide" Target="/ppt/slides/slide6.xml" Id="Refd289d8d2e049c4" /><Relationship Type="http://schemas.openxmlformats.org/officeDocument/2006/relationships/slide" Target="/ppt/slides/slide7.xml" Id="R2013d907f961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e878a486c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3cefa254f4338" /><Relationship Type="http://schemas.openxmlformats.org/officeDocument/2006/relationships/theme" Target="/ppt/slideMasters/theme/theme1.xml" Id="R259d610fc587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3cefa254f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1d4fe592d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7a47099f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9d6cf471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e726cce99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c518877c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cb34c378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3d1d6854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698 660 540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1 293 232 430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VICONDID AS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ULRICHSEN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