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27d710583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55a39de2843b0"/>
  </p:sldMasterIdLst>
  <p:sldIdLst>
    <p:sldId xmlns:r="http://schemas.openxmlformats.org/officeDocument/2006/relationships" id="256" r:id="Raa793c5b9389465b"/>
    <p:sldId xmlns:r="http://schemas.openxmlformats.org/officeDocument/2006/relationships" id="257" r:id="R81c216cfcc724de8"/>
    <p:sldId xmlns:r="http://schemas.openxmlformats.org/officeDocument/2006/relationships" id="258" r:id="Rf4c21165582740b5"/>
    <p:sldId xmlns:r="http://schemas.openxmlformats.org/officeDocument/2006/relationships" id="259" r:id="R47ae1454ee4f41d0"/>
    <p:sldId xmlns:r="http://schemas.openxmlformats.org/officeDocument/2006/relationships" id="260" r:id="R3114fd4a810d4878"/>
    <p:sldId xmlns:r="http://schemas.openxmlformats.org/officeDocument/2006/relationships" id="261" r:id="R06b5515b2be14ca6"/>
    <p:sldId xmlns:r="http://schemas.openxmlformats.org/officeDocument/2006/relationships" id="262" r:id="Rc1f4e5a6263a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55a39de2843b0" /><Relationship Type="http://schemas.openxmlformats.org/officeDocument/2006/relationships/slide" Target="/ppt/slides/slide1.xml" Id="Raa793c5b9389465b" /><Relationship Type="http://schemas.openxmlformats.org/officeDocument/2006/relationships/slide" Target="/ppt/slides/slide2.xml" Id="R81c216cfcc724de8" /><Relationship Type="http://schemas.openxmlformats.org/officeDocument/2006/relationships/slide" Target="/ppt/slides/slide3.xml" Id="Rf4c21165582740b5" /><Relationship Type="http://schemas.openxmlformats.org/officeDocument/2006/relationships/slide" Target="/ppt/slides/slide4.xml" Id="R47ae1454ee4f41d0" /><Relationship Type="http://schemas.openxmlformats.org/officeDocument/2006/relationships/slide" Target="/ppt/slides/slide5.xml" Id="R3114fd4a810d4878" /><Relationship Type="http://schemas.openxmlformats.org/officeDocument/2006/relationships/slide" Target="/ppt/slides/slide6.xml" Id="R06b5515b2be14ca6" /><Relationship Type="http://schemas.openxmlformats.org/officeDocument/2006/relationships/slide" Target="/ppt/slides/slide7.xml" Id="Rc1f4e5a6263a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29cf3ca05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1e15e1b44246" /><Relationship Type="http://schemas.openxmlformats.org/officeDocument/2006/relationships/theme" Target="/ppt/slideMasters/theme/theme1.xml" Id="Rd315cbfe0f67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f1e15e1b4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904b8e08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628f78d8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145fa57e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55b373a1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7e4071d4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bb268e36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1446e9ac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