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3b6d92d71e4a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6cde6d73124d09"/>
  </p:sldMasterIdLst>
  <p:sldIdLst>
    <p:sldId xmlns:r="http://schemas.openxmlformats.org/officeDocument/2006/relationships" id="256" r:id="Rc3982378596e4988"/>
    <p:sldId xmlns:r="http://schemas.openxmlformats.org/officeDocument/2006/relationships" id="257" r:id="R7708a8fd02784979"/>
    <p:sldId xmlns:r="http://schemas.openxmlformats.org/officeDocument/2006/relationships" id="258" r:id="R9711358af58e428d"/>
    <p:sldId xmlns:r="http://schemas.openxmlformats.org/officeDocument/2006/relationships" id="259" r:id="Rb6c7ee64d02d4797"/>
    <p:sldId xmlns:r="http://schemas.openxmlformats.org/officeDocument/2006/relationships" id="260" r:id="R3167199c6b384232"/>
    <p:sldId xmlns:r="http://schemas.openxmlformats.org/officeDocument/2006/relationships" id="261" r:id="Rfc414989fbd44f7e"/>
    <p:sldId xmlns:r="http://schemas.openxmlformats.org/officeDocument/2006/relationships" id="262" r:id="Ra0c4e0fab46349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cde6d73124d09" /><Relationship Type="http://schemas.openxmlformats.org/officeDocument/2006/relationships/slide" Target="/ppt/slides/slide1.xml" Id="Rc3982378596e4988" /><Relationship Type="http://schemas.openxmlformats.org/officeDocument/2006/relationships/slide" Target="/ppt/slides/slide2.xml" Id="R7708a8fd02784979" /><Relationship Type="http://schemas.openxmlformats.org/officeDocument/2006/relationships/slide" Target="/ppt/slides/slide3.xml" Id="R9711358af58e428d" /><Relationship Type="http://schemas.openxmlformats.org/officeDocument/2006/relationships/slide" Target="/ppt/slides/slide4.xml" Id="Rb6c7ee64d02d4797" /><Relationship Type="http://schemas.openxmlformats.org/officeDocument/2006/relationships/slide" Target="/ppt/slides/slide5.xml" Id="R3167199c6b384232" /><Relationship Type="http://schemas.openxmlformats.org/officeDocument/2006/relationships/slide" Target="/ppt/slides/slide6.xml" Id="Rfc414989fbd44f7e" /><Relationship Type="http://schemas.openxmlformats.org/officeDocument/2006/relationships/slide" Target="/ppt/slides/slide7.xml" Id="Ra0c4e0fab46349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dc1a251a2945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ead099eea4040" /><Relationship Type="http://schemas.openxmlformats.org/officeDocument/2006/relationships/theme" Target="/ppt/slideMasters/theme/theme1.xml" Id="R2a8bb47a622c49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8ead099eea40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d478c3763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57c669e6949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152a18d3c47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06a9ac91047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94694849344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e2fb97537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7e72bc80448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