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3faa61efc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a15d654d3415a"/>
  </p:sldMasterIdLst>
  <p:sldIdLst>
    <p:sldId xmlns:r="http://schemas.openxmlformats.org/officeDocument/2006/relationships" id="256" r:id="R5e49b0d974244b68"/>
    <p:sldId xmlns:r="http://schemas.openxmlformats.org/officeDocument/2006/relationships" id="257" r:id="Rb429ff8329134fb4"/>
    <p:sldId xmlns:r="http://schemas.openxmlformats.org/officeDocument/2006/relationships" id="258" r:id="R6a91adb94e324748"/>
    <p:sldId xmlns:r="http://schemas.openxmlformats.org/officeDocument/2006/relationships" id="259" r:id="R3b5d38dba2674cfb"/>
    <p:sldId xmlns:r="http://schemas.openxmlformats.org/officeDocument/2006/relationships" id="260" r:id="R4ec4e5f1e6944722"/>
    <p:sldId xmlns:r="http://schemas.openxmlformats.org/officeDocument/2006/relationships" id="261" r:id="R2e967aee14974ed3"/>
    <p:sldId xmlns:r="http://schemas.openxmlformats.org/officeDocument/2006/relationships" id="262" r:id="Rbd5c9d2f1f45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a15d654d3415a" /><Relationship Type="http://schemas.openxmlformats.org/officeDocument/2006/relationships/slide" Target="/ppt/slides/slide1.xml" Id="R5e49b0d974244b68" /><Relationship Type="http://schemas.openxmlformats.org/officeDocument/2006/relationships/slide" Target="/ppt/slides/slide2.xml" Id="Rb429ff8329134fb4" /><Relationship Type="http://schemas.openxmlformats.org/officeDocument/2006/relationships/slide" Target="/ppt/slides/slide3.xml" Id="R6a91adb94e324748" /><Relationship Type="http://schemas.openxmlformats.org/officeDocument/2006/relationships/slide" Target="/ppt/slides/slide4.xml" Id="R3b5d38dba2674cfb" /><Relationship Type="http://schemas.openxmlformats.org/officeDocument/2006/relationships/slide" Target="/ppt/slides/slide5.xml" Id="R4ec4e5f1e6944722" /><Relationship Type="http://schemas.openxmlformats.org/officeDocument/2006/relationships/slide" Target="/ppt/slides/slide6.xml" Id="R2e967aee14974ed3" /><Relationship Type="http://schemas.openxmlformats.org/officeDocument/2006/relationships/slide" Target="/ppt/slides/slide7.xml" Id="Rbd5c9d2f1f45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924efff40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f03cfb41e4a35" /><Relationship Type="http://schemas.openxmlformats.org/officeDocument/2006/relationships/theme" Target="/ppt/slideMasters/theme/theme1.xml" Id="R017d47c21d77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f03cfb41e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76df78dc2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03061e82d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8037ea266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fc7500dea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223f6ed0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53cfb15e640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65841a4d3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−44 504 000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669 880 000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1 575 173 000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VIHECA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KAMUL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831 982 942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