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2334ff6a12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5bca15296643c9"/>
  </p:sldMasterIdLst>
  <p:sldIdLst>
    <p:sldId xmlns:r="http://schemas.openxmlformats.org/officeDocument/2006/relationships" id="256" r:id="R2862c5e867804ec4"/>
    <p:sldId xmlns:r="http://schemas.openxmlformats.org/officeDocument/2006/relationships" id="257" r:id="R1c6bdae137904335"/>
    <p:sldId xmlns:r="http://schemas.openxmlformats.org/officeDocument/2006/relationships" id="258" r:id="R218ea9213c59456a"/>
    <p:sldId xmlns:r="http://schemas.openxmlformats.org/officeDocument/2006/relationships" id="259" r:id="R61134c11ee964184"/>
    <p:sldId xmlns:r="http://schemas.openxmlformats.org/officeDocument/2006/relationships" id="260" r:id="R58cec7845fd14514"/>
    <p:sldId xmlns:r="http://schemas.openxmlformats.org/officeDocument/2006/relationships" id="261" r:id="R3d85a3fadd4f4530"/>
    <p:sldId xmlns:r="http://schemas.openxmlformats.org/officeDocument/2006/relationships" id="262" r:id="Rbb726ce5f3db42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bca15296643c9" /><Relationship Type="http://schemas.openxmlformats.org/officeDocument/2006/relationships/slide" Target="/ppt/slides/slide1.xml" Id="R2862c5e867804ec4" /><Relationship Type="http://schemas.openxmlformats.org/officeDocument/2006/relationships/slide" Target="/ppt/slides/slide2.xml" Id="R1c6bdae137904335" /><Relationship Type="http://schemas.openxmlformats.org/officeDocument/2006/relationships/slide" Target="/ppt/slides/slide3.xml" Id="R218ea9213c59456a" /><Relationship Type="http://schemas.openxmlformats.org/officeDocument/2006/relationships/slide" Target="/ppt/slides/slide4.xml" Id="R61134c11ee964184" /><Relationship Type="http://schemas.openxmlformats.org/officeDocument/2006/relationships/slide" Target="/ppt/slides/slide5.xml" Id="R58cec7845fd14514" /><Relationship Type="http://schemas.openxmlformats.org/officeDocument/2006/relationships/slide" Target="/ppt/slides/slide6.xml" Id="R3d85a3fadd4f4530" /><Relationship Type="http://schemas.openxmlformats.org/officeDocument/2006/relationships/slide" Target="/ppt/slides/slide7.xml" Id="Rbb726ce5f3db42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896cc287d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ef1f5b8dd4e4b" /><Relationship Type="http://schemas.openxmlformats.org/officeDocument/2006/relationships/theme" Target="/ppt/slideMasters/theme/theme1.xml" Id="R588162ba352144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1ef1f5b8dd4e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a5f8044eb4e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4f61e54b4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0f79cd4804a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1bb208bf842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7638f5c2244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c639d3e1d44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32355291947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HEROL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1 060 486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RYAN-ONO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Risløkkveien 23E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