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135cf06322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7f9164b6b43ef"/>
  </p:sldMasterIdLst>
  <p:sldIdLst>
    <p:sldId xmlns:r="http://schemas.openxmlformats.org/officeDocument/2006/relationships" id="256" r:id="Ra8c1c731bf8f41d4"/>
    <p:sldId xmlns:r="http://schemas.openxmlformats.org/officeDocument/2006/relationships" id="257" r:id="R131edd3555ec470d"/>
    <p:sldId xmlns:r="http://schemas.openxmlformats.org/officeDocument/2006/relationships" id="258" r:id="Rff4d9fff61d84bfa"/>
    <p:sldId xmlns:r="http://schemas.openxmlformats.org/officeDocument/2006/relationships" id="259" r:id="Rc7a661c9997f4b58"/>
    <p:sldId xmlns:r="http://schemas.openxmlformats.org/officeDocument/2006/relationships" id="260" r:id="Ref2391ba126446b0"/>
    <p:sldId xmlns:r="http://schemas.openxmlformats.org/officeDocument/2006/relationships" id="261" r:id="R4d05f98b64614d49"/>
    <p:sldId xmlns:r="http://schemas.openxmlformats.org/officeDocument/2006/relationships" id="262" r:id="R7a22266d534542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7f9164b6b43ef" /><Relationship Type="http://schemas.openxmlformats.org/officeDocument/2006/relationships/slide" Target="/ppt/slides/slide1.xml" Id="Ra8c1c731bf8f41d4" /><Relationship Type="http://schemas.openxmlformats.org/officeDocument/2006/relationships/slide" Target="/ppt/slides/slide2.xml" Id="R131edd3555ec470d" /><Relationship Type="http://schemas.openxmlformats.org/officeDocument/2006/relationships/slide" Target="/ppt/slides/slide3.xml" Id="Rff4d9fff61d84bfa" /><Relationship Type="http://schemas.openxmlformats.org/officeDocument/2006/relationships/slide" Target="/ppt/slides/slide4.xml" Id="Rc7a661c9997f4b58" /><Relationship Type="http://schemas.openxmlformats.org/officeDocument/2006/relationships/slide" Target="/ppt/slides/slide5.xml" Id="Ref2391ba126446b0" /><Relationship Type="http://schemas.openxmlformats.org/officeDocument/2006/relationships/slide" Target="/ppt/slides/slide6.xml" Id="R4d05f98b64614d49" /><Relationship Type="http://schemas.openxmlformats.org/officeDocument/2006/relationships/slide" Target="/ppt/slides/slide7.xml" Id="R7a22266d534542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7891814a04e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ae6eed5484612" /><Relationship Type="http://schemas.openxmlformats.org/officeDocument/2006/relationships/theme" Target="/ppt/slideMasters/theme/theme1.xml" Id="R2db8e76d720443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bae6eed548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13a0d37c64b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5b70b5e2b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d4bd53f7e46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101f3b78e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ac53e72f148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db6210e7645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f36c69d5142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TALLPARTNER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TALLPARTNER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274 300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THORESEN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SJØSTERK KAPITAL AS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Frænavegen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834 636 182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