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6cefecf82e41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6ad5302fa54096"/>
  </p:sldMasterIdLst>
  <p:sldIdLst>
    <p:sldId xmlns:r="http://schemas.openxmlformats.org/officeDocument/2006/relationships" id="256" r:id="R14b06d9fd07941f7"/>
    <p:sldId xmlns:r="http://schemas.openxmlformats.org/officeDocument/2006/relationships" id="257" r:id="R6fec7e060a2e4838"/>
    <p:sldId xmlns:r="http://schemas.openxmlformats.org/officeDocument/2006/relationships" id="258" r:id="Ra5e16fc752e44ec9"/>
    <p:sldId xmlns:r="http://schemas.openxmlformats.org/officeDocument/2006/relationships" id="259" r:id="R2c82938f70d4443b"/>
    <p:sldId xmlns:r="http://schemas.openxmlformats.org/officeDocument/2006/relationships" id="260" r:id="Rc8fc05e430d249c5"/>
    <p:sldId xmlns:r="http://schemas.openxmlformats.org/officeDocument/2006/relationships" id="261" r:id="Ra79a51a404704c24"/>
    <p:sldId xmlns:r="http://schemas.openxmlformats.org/officeDocument/2006/relationships" id="262" r:id="Rffc7e9a3cd5b49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6ad5302fa54096" /><Relationship Type="http://schemas.openxmlformats.org/officeDocument/2006/relationships/slide" Target="/ppt/slides/slide1.xml" Id="R14b06d9fd07941f7" /><Relationship Type="http://schemas.openxmlformats.org/officeDocument/2006/relationships/slide" Target="/ppt/slides/slide2.xml" Id="R6fec7e060a2e4838" /><Relationship Type="http://schemas.openxmlformats.org/officeDocument/2006/relationships/slide" Target="/ppt/slides/slide3.xml" Id="Ra5e16fc752e44ec9" /><Relationship Type="http://schemas.openxmlformats.org/officeDocument/2006/relationships/slide" Target="/ppt/slides/slide4.xml" Id="R2c82938f70d4443b" /><Relationship Type="http://schemas.openxmlformats.org/officeDocument/2006/relationships/slide" Target="/ppt/slides/slide5.xml" Id="Rc8fc05e430d249c5" /><Relationship Type="http://schemas.openxmlformats.org/officeDocument/2006/relationships/slide" Target="/ppt/slides/slide6.xml" Id="Ra79a51a404704c24" /><Relationship Type="http://schemas.openxmlformats.org/officeDocument/2006/relationships/slide" Target="/ppt/slides/slide7.xml" Id="Rffc7e9a3cd5b49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2bdcff793340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90159f499468a" /><Relationship Type="http://schemas.openxmlformats.org/officeDocument/2006/relationships/theme" Target="/ppt/slideMasters/theme/theme1.xml" Id="R56acd46778c14b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490159f49946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3147e610f4a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3a8f8726c45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647ddebdd48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5979c446348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abe42a9214c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d77591dd941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7561792f743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PLYNG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PLYNG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PLYNG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PLYNG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PLYNG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PLYNG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2 302 899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2 309 399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PLYNG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PLYNG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Tyholt alle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834 839 792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PLYNG HOLDING AS</a:t>
            </a:r>
          </a:p>
        </p:txBody>
      </p:sp>
    </p:spTree>
  </p:cSld>
  <p:clrMapOvr>
    <a:masterClrMapping xmlns:a="http://schemas.openxmlformats.org/drawingml/2006/main"/>
  </p:clrMapOvr>
</p:sld>
</file>