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3958c7632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7f5f3b1b3486d"/>
  </p:sldMasterIdLst>
  <p:sldIdLst>
    <p:sldId xmlns:r="http://schemas.openxmlformats.org/officeDocument/2006/relationships" id="256" r:id="R5f0368db166e44da"/>
    <p:sldId xmlns:r="http://schemas.openxmlformats.org/officeDocument/2006/relationships" id="257" r:id="R01cfdcfff6294cbf"/>
    <p:sldId xmlns:r="http://schemas.openxmlformats.org/officeDocument/2006/relationships" id="258" r:id="R9d46700aaaa14dc8"/>
    <p:sldId xmlns:r="http://schemas.openxmlformats.org/officeDocument/2006/relationships" id="259" r:id="Ra3ca2eac983c4e0b"/>
    <p:sldId xmlns:r="http://schemas.openxmlformats.org/officeDocument/2006/relationships" id="260" r:id="Rc1636997f780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7f5f3b1b3486d" /><Relationship Type="http://schemas.openxmlformats.org/officeDocument/2006/relationships/slide" Target="/ppt/slides/slide1.xml" Id="R5f0368db166e44da" /><Relationship Type="http://schemas.openxmlformats.org/officeDocument/2006/relationships/slide" Target="/ppt/slides/slide2.xml" Id="R01cfdcfff6294cbf" /><Relationship Type="http://schemas.openxmlformats.org/officeDocument/2006/relationships/slide" Target="/ppt/slides/slide3.xml" Id="R9d46700aaaa14dc8" /><Relationship Type="http://schemas.openxmlformats.org/officeDocument/2006/relationships/slide" Target="/ppt/slides/slide4.xml" Id="Ra3ca2eac983c4e0b" /><Relationship Type="http://schemas.openxmlformats.org/officeDocument/2006/relationships/slide" Target="/ppt/slides/slide5.xml" Id="Rc1636997f780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e86a8b8af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c3897e4164385" /><Relationship Type="http://schemas.openxmlformats.org/officeDocument/2006/relationships/theme" Target="/ppt/slideMasters/theme/theme1.xml" Id="R90c2f67c98d2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c3897e41643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5996a74f2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8c5bc790a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4371f59f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f9d251e6e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d3bce9e62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ÅF-BST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ÅF-BST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ÅF-BST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ÅF-BST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ÅF-BST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ÅF-BST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835 070 972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ÅF-BST AS</a:t>
            </a:r>
          </a:p>
        </p:txBody>
      </p:sp>
    </p:spTree>
  </p:cSld>
  <p:clrMapOvr>
    <a:masterClrMapping xmlns:a="http://schemas.openxmlformats.org/drawingml/2006/main"/>
  </p:clrMapOvr>
</p:sld>
</file>