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f8f874c30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d3025ff2a440b"/>
  </p:sldMasterIdLst>
  <p:sldIdLst>
    <p:sldId xmlns:r="http://schemas.openxmlformats.org/officeDocument/2006/relationships" id="256" r:id="Rccab934b19514b02"/>
    <p:sldId xmlns:r="http://schemas.openxmlformats.org/officeDocument/2006/relationships" id="257" r:id="R3f8526abbfa6413a"/>
    <p:sldId xmlns:r="http://schemas.openxmlformats.org/officeDocument/2006/relationships" id="258" r:id="Re939f7c2a9134445"/>
    <p:sldId xmlns:r="http://schemas.openxmlformats.org/officeDocument/2006/relationships" id="259" r:id="R4b9fe71000d94a85"/>
    <p:sldId xmlns:r="http://schemas.openxmlformats.org/officeDocument/2006/relationships" id="260" r:id="Ra7ac9e0986b7402b"/>
    <p:sldId xmlns:r="http://schemas.openxmlformats.org/officeDocument/2006/relationships" id="261" r:id="Rdf5267cc4b3a4dde"/>
    <p:sldId xmlns:r="http://schemas.openxmlformats.org/officeDocument/2006/relationships" id="262" r:id="R9e169f94a137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d3025ff2a440b" /><Relationship Type="http://schemas.openxmlformats.org/officeDocument/2006/relationships/slide" Target="/ppt/slides/slide1.xml" Id="Rccab934b19514b02" /><Relationship Type="http://schemas.openxmlformats.org/officeDocument/2006/relationships/slide" Target="/ppt/slides/slide2.xml" Id="R3f8526abbfa6413a" /><Relationship Type="http://schemas.openxmlformats.org/officeDocument/2006/relationships/slide" Target="/ppt/slides/slide3.xml" Id="Re939f7c2a9134445" /><Relationship Type="http://schemas.openxmlformats.org/officeDocument/2006/relationships/slide" Target="/ppt/slides/slide4.xml" Id="R4b9fe71000d94a85" /><Relationship Type="http://schemas.openxmlformats.org/officeDocument/2006/relationships/slide" Target="/ppt/slides/slide5.xml" Id="Ra7ac9e0986b7402b" /><Relationship Type="http://schemas.openxmlformats.org/officeDocument/2006/relationships/slide" Target="/ppt/slides/slide6.xml" Id="Rdf5267cc4b3a4dde" /><Relationship Type="http://schemas.openxmlformats.org/officeDocument/2006/relationships/slide" Target="/ppt/slides/slide7.xml" Id="R9e169f94a137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a817727b3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5a4899034940" /><Relationship Type="http://schemas.openxmlformats.org/officeDocument/2006/relationships/theme" Target="/ppt/slideMasters/theme/theme1.xml" Id="Rb1bbdac6e8ff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15a489903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76a301099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4ddd5bfc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2a34e1d83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5a8067473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c1d25d392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58d99c46e43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4bccd94ab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COAST INVEST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HOLDING II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−2 892 366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190 456 609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4 829 853 180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7 663 994 553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SPECIAL PURPOSE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COAST INVEST HOLDING II AS</a:t>
            </a:r>
          </a:p>
        </p:txBody>
      </p:sp>
    </p:spTree>
  </p:cSld>
  <p:clrMapOvr>
    <a:masterClrMapping xmlns:a="http://schemas.openxmlformats.org/drawingml/2006/main"/>
  </p:clrMapOvr>
</p:sld>
</file>