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8a47e3127b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1ee00ec49454c"/>
  </p:sldMasterIdLst>
  <p:sldIdLst>
    <p:sldId xmlns:r="http://schemas.openxmlformats.org/officeDocument/2006/relationships" id="256" r:id="Re5a8a460814948a1"/>
    <p:sldId xmlns:r="http://schemas.openxmlformats.org/officeDocument/2006/relationships" id="257" r:id="Ra5a05256af8b409d"/>
    <p:sldId xmlns:r="http://schemas.openxmlformats.org/officeDocument/2006/relationships" id="258" r:id="R45799f8c3e5c45e2"/>
    <p:sldId xmlns:r="http://schemas.openxmlformats.org/officeDocument/2006/relationships" id="259" r:id="R05988b09e58748e6"/>
    <p:sldId xmlns:r="http://schemas.openxmlformats.org/officeDocument/2006/relationships" id="260" r:id="Rac7e6d623d794550"/>
    <p:sldId xmlns:r="http://schemas.openxmlformats.org/officeDocument/2006/relationships" id="261" r:id="R34543b5c97cf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1ee00ec49454c" /><Relationship Type="http://schemas.openxmlformats.org/officeDocument/2006/relationships/slide" Target="/ppt/slides/slide1.xml" Id="Re5a8a460814948a1" /><Relationship Type="http://schemas.openxmlformats.org/officeDocument/2006/relationships/slide" Target="/ppt/slides/slide2.xml" Id="Ra5a05256af8b409d" /><Relationship Type="http://schemas.openxmlformats.org/officeDocument/2006/relationships/slide" Target="/ppt/slides/slide3.xml" Id="R45799f8c3e5c45e2" /><Relationship Type="http://schemas.openxmlformats.org/officeDocument/2006/relationships/slide" Target="/ppt/slides/slide4.xml" Id="R05988b09e58748e6" /><Relationship Type="http://schemas.openxmlformats.org/officeDocument/2006/relationships/slide" Target="/ppt/slides/slide5.xml" Id="Rac7e6d623d794550" /><Relationship Type="http://schemas.openxmlformats.org/officeDocument/2006/relationships/slide" Target="/ppt/slides/slide6.xml" Id="R34543b5c97cf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b9512bc0d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75e5c772e45f8" /><Relationship Type="http://schemas.openxmlformats.org/officeDocument/2006/relationships/theme" Target="/ppt/slideMasters/theme/theme1.xml" Id="Ra435bf0e3699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75e5c772e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96f0dfa4641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fc36d796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570a65ffb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78f1d20a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a0767daee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c8e1043ce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ØKONOMI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835 451 682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