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69b2de837342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a17439abfb4017"/>
  </p:sldMasterIdLst>
  <p:sldIdLst>
    <p:sldId xmlns:r="http://schemas.openxmlformats.org/officeDocument/2006/relationships" id="256" r:id="R9a7efe0e38934692"/>
    <p:sldId xmlns:r="http://schemas.openxmlformats.org/officeDocument/2006/relationships" id="257" r:id="R4f5af68431de4625"/>
    <p:sldId xmlns:r="http://schemas.openxmlformats.org/officeDocument/2006/relationships" id="258" r:id="R3574038d96b64035"/>
    <p:sldId xmlns:r="http://schemas.openxmlformats.org/officeDocument/2006/relationships" id="259" r:id="Ra2bef2c89eca40ab"/>
    <p:sldId xmlns:r="http://schemas.openxmlformats.org/officeDocument/2006/relationships" id="260" r:id="R4145faae0dc04459"/>
    <p:sldId xmlns:r="http://schemas.openxmlformats.org/officeDocument/2006/relationships" id="261" r:id="R072db2eb30d84a94"/>
    <p:sldId xmlns:r="http://schemas.openxmlformats.org/officeDocument/2006/relationships" id="262" r:id="Rcc4e38d7d1fb40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17439abfb4017" /><Relationship Type="http://schemas.openxmlformats.org/officeDocument/2006/relationships/slide" Target="/ppt/slides/slide1.xml" Id="R9a7efe0e38934692" /><Relationship Type="http://schemas.openxmlformats.org/officeDocument/2006/relationships/slide" Target="/ppt/slides/slide2.xml" Id="R4f5af68431de4625" /><Relationship Type="http://schemas.openxmlformats.org/officeDocument/2006/relationships/slide" Target="/ppt/slides/slide3.xml" Id="R3574038d96b64035" /><Relationship Type="http://schemas.openxmlformats.org/officeDocument/2006/relationships/slide" Target="/ppt/slides/slide4.xml" Id="Ra2bef2c89eca40ab" /><Relationship Type="http://schemas.openxmlformats.org/officeDocument/2006/relationships/slide" Target="/ppt/slides/slide5.xml" Id="R4145faae0dc04459" /><Relationship Type="http://schemas.openxmlformats.org/officeDocument/2006/relationships/slide" Target="/ppt/slides/slide6.xml" Id="R072db2eb30d84a94" /><Relationship Type="http://schemas.openxmlformats.org/officeDocument/2006/relationships/slide" Target="/ppt/slides/slide7.xml" Id="Rcc4e38d7d1fb40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eeb26fcbf54b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78d9aaf4d4f22" /><Relationship Type="http://schemas.openxmlformats.org/officeDocument/2006/relationships/theme" Target="/ppt/slideMasters/theme/theme1.xml" Id="R851a30b386e946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578d9aaf4d4f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600f091b444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963cdd88f44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782377c184a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e338f76f947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99e56e0c84f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bb48e6c2a42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3836f9d9c46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CAROG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CAROG HOLDING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5 022 000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ROGNE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836 716 612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