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91514e5eb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b81ddc5f44603"/>
  </p:sldMasterIdLst>
  <p:sldIdLst>
    <p:sldId xmlns:r="http://schemas.openxmlformats.org/officeDocument/2006/relationships" id="256" r:id="Ra5ce88a5333c4816"/>
    <p:sldId xmlns:r="http://schemas.openxmlformats.org/officeDocument/2006/relationships" id="257" r:id="R7703545b8e234bf6"/>
    <p:sldId xmlns:r="http://schemas.openxmlformats.org/officeDocument/2006/relationships" id="258" r:id="R455ff84a1ad648ae"/>
    <p:sldId xmlns:r="http://schemas.openxmlformats.org/officeDocument/2006/relationships" id="259" r:id="Ra7e94489f6544561"/>
    <p:sldId xmlns:r="http://schemas.openxmlformats.org/officeDocument/2006/relationships" id="260" r:id="R0013751fd4914b1a"/>
    <p:sldId xmlns:r="http://schemas.openxmlformats.org/officeDocument/2006/relationships" id="261" r:id="R46dd0085f0d24228"/>
    <p:sldId xmlns:r="http://schemas.openxmlformats.org/officeDocument/2006/relationships" id="262" r:id="R30c90a837b2b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b81ddc5f44603" /><Relationship Type="http://schemas.openxmlformats.org/officeDocument/2006/relationships/slide" Target="/ppt/slides/slide1.xml" Id="Ra5ce88a5333c4816" /><Relationship Type="http://schemas.openxmlformats.org/officeDocument/2006/relationships/slide" Target="/ppt/slides/slide2.xml" Id="R7703545b8e234bf6" /><Relationship Type="http://schemas.openxmlformats.org/officeDocument/2006/relationships/slide" Target="/ppt/slides/slide3.xml" Id="R455ff84a1ad648ae" /><Relationship Type="http://schemas.openxmlformats.org/officeDocument/2006/relationships/slide" Target="/ppt/slides/slide4.xml" Id="Ra7e94489f6544561" /><Relationship Type="http://schemas.openxmlformats.org/officeDocument/2006/relationships/slide" Target="/ppt/slides/slide5.xml" Id="R0013751fd4914b1a" /><Relationship Type="http://schemas.openxmlformats.org/officeDocument/2006/relationships/slide" Target="/ppt/slides/slide6.xml" Id="R46dd0085f0d24228" /><Relationship Type="http://schemas.openxmlformats.org/officeDocument/2006/relationships/slide" Target="/ppt/slides/slide7.xml" Id="R30c90a837b2b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3cbae2169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d1c10f6354132" /><Relationship Type="http://schemas.openxmlformats.org/officeDocument/2006/relationships/theme" Target="/ppt/slideMasters/theme/theme1.xml" Id="R1eadd19f8551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dd1c10f635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a4766ee8d47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1d2f898ee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8ea98a9e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148a105c7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05ffa348442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2ca07bb5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b8127b71748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ÅRNES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 REVISJON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15 525 963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5 953 122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TØRNBY DAG OTTO  –  46,7 %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OLE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AASUM HANNE THERESE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Sagbruksgata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91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850 249 652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