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56b34f4ad8741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7401d482b724aa8"/>
  </p:sldMasterIdLst>
  <p:sldIdLst>
    <p:sldId xmlns:r="http://schemas.openxmlformats.org/officeDocument/2006/relationships" id="256" r:id="R068c6b0485bc4580"/>
    <p:sldId xmlns:r="http://schemas.openxmlformats.org/officeDocument/2006/relationships" id="257" r:id="Rad200d46bf0b4aeb"/>
    <p:sldId xmlns:r="http://schemas.openxmlformats.org/officeDocument/2006/relationships" id="258" r:id="R3a2b4f9729e647a8"/>
    <p:sldId xmlns:r="http://schemas.openxmlformats.org/officeDocument/2006/relationships" id="259" r:id="Rffa9278568ae4ceb"/>
    <p:sldId xmlns:r="http://schemas.openxmlformats.org/officeDocument/2006/relationships" id="260" r:id="Ra8d8388c7d484ca2"/>
    <p:sldId xmlns:r="http://schemas.openxmlformats.org/officeDocument/2006/relationships" id="261" r:id="R178eae09c2ea4543"/>
    <p:sldId xmlns:r="http://schemas.openxmlformats.org/officeDocument/2006/relationships" id="262" r:id="R6476f59c030f4c2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7401d482b724aa8" /><Relationship Type="http://schemas.openxmlformats.org/officeDocument/2006/relationships/slide" Target="/ppt/slides/slide1.xml" Id="R068c6b0485bc4580" /><Relationship Type="http://schemas.openxmlformats.org/officeDocument/2006/relationships/slide" Target="/ppt/slides/slide2.xml" Id="Rad200d46bf0b4aeb" /><Relationship Type="http://schemas.openxmlformats.org/officeDocument/2006/relationships/slide" Target="/ppt/slides/slide3.xml" Id="R3a2b4f9729e647a8" /><Relationship Type="http://schemas.openxmlformats.org/officeDocument/2006/relationships/slide" Target="/ppt/slides/slide4.xml" Id="Rffa9278568ae4ceb" /><Relationship Type="http://schemas.openxmlformats.org/officeDocument/2006/relationships/slide" Target="/ppt/slides/slide5.xml" Id="Ra8d8388c7d484ca2" /><Relationship Type="http://schemas.openxmlformats.org/officeDocument/2006/relationships/slide" Target="/ppt/slides/slide6.xml" Id="R178eae09c2ea4543" /><Relationship Type="http://schemas.openxmlformats.org/officeDocument/2006/relationships/slide" Target="/ppt/slides/slide7.xml" Id="R6476f59c030f4c2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39b33756cb48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f2a89988f4e07" /><Relationship Type="http://schemas.openxmlformats.org/officeDocument/2006/relationships/theme" Target="/ppt/slideMasters/theme/theme1.xml" Id="R045f09d8867a4f2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f2a89988f4e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3cda604c94a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674625744c40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c4dac58b0b40d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681d8a67748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faf6395a44f3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a69002a63046e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d699eef04441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NOREP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NOREP AS ble etablert [år] og holder til i Bodø.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26 669 964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882 236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−146 701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1 694 168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16 024 364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SJØSIDEN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Burøyveien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8012 Bodø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75 50 74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firmapost@norep.no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851 427 872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NOREP AS</a:t>
            </a:r>
          </a:p>
        </p:txBody>
      </p:sp>
    </p:spTree>
  </p:cSld>
  <p:clrMapOvr>
    <a:masterClrMapping xmlns:a="http://schemas.openxmlformats.org/drawingml/2006/main"/>
  </p:clrMapOvr>
</p:sld>
</file>