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36d79ab1a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5881682ac14779"/>
  </p:sldMasterIdLst>
  <p:sldIdLst>
    <p:sldId xmlns:r="http://schemas.openxmlformats.org/officeDocument/2006/relationships" id="256" r:id="Rde0ca369264f40c5"/>
    <p:sldId xmlns:r="http://schemas.openxmlformats.org/officeDocument/2006/relationships" id="257" r:id="R13cfbed5d2ba4c67"/>
    <p:sldId xmlns:r="http://schemas.openxmlformats.org/officeDocument/2006/relationships" id="258" r:id="R616d7bfbd37949ae"/>
    <p:sldId xmlns:r="http://schemas.openxmlformats.org/officeDocument/2006/relationships" id="259" r:id="R10d13d49b6dc4f75"/>
    <p:sldId xmlns:r="http://schemas.openxmlformats.org/officeDocument/2006/relationships" id="260" r:id="R0c22fada12e24c0e"/>
    <p:sldId xmlns:r="http://schemas.openxmlformats.org/officeDocument/2006/relationships" id="261" r:id="Rc792f844b08f4dab"/>
    <p:sldId xmlns:r="http://schemas.openxmlformats.org/officeDocument/2006/relationships" id="262" r:id="R24995f5bd778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881682ac14779" /><Relationship Type="http://schemas.openxmlformats.org/officeDocument/2006/relationships/slide" Target="/ppt/slides/slide1.xml" Id="Rde0ca369264f40c5" /><Relationship Type="http://schemas.openxmlformats.org/officeDocument/2006/relationships/slide" Target="/ppt/slides/slide2.xml" Id="R13cfbed5d2ba4c67" /><Relationship Type="http://schemas.openxmlformats.org/officeDocument/2006/relationships/slide" Target="/ppt/slides/slide3.xml" Id="R616d7bfbd37949ae" /><Relationship Type="http://schemas.openxmlformats.org/officeDocument/2006/relationships/slide" Target="/ppt/slides/slide4.xml" Id="R10d13d49b6dc4f75" /><Relationship Type="http://schemas.openxmlformats.org/officeDocument/2006/relationships/slide" Target="/ppt/slides/slide5.xml" Id="R0c22fada12e24c0e" /><Relationship Type="http://schemas.openxmlformats.org/officeDocument/2006/relationships/slide" Target="/ppt/slides/slide6.xml" Id="Rc792f844b08f4dab" /><Relationship Type="http://schemas.openxmlformats.org/officeDocument/2006/relationships/slide" Target="/ppt/slides/slide7.xml" Id="R24995f5bd778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a9c8ff0f645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edf9070fd417c" /><Relationship Type="http://schemas.openxmlformats.org/officeDocument/2006/relationships/theme" Target="/ppt/slideMasters/theme/theme1.xml" Id="Rb950e4e1b64540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edf9070fd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fb64dab344d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affe6ba62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e30195f80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835a4251e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5cad1b093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7a6e307a849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64c8c612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REGNSKAPSHUSET NORD-NORGE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NORD-NORGE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331 927 958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8 936 664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164 896 529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393 037 877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HELGELAND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64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851 987 142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REGNSKAPSHUSET NORD-NORGE AS</a:t>
            </a:r>
          </a:p>
        </p:txBody>
      </p:sp>
    </p:spTree>
  </p:cSld>
  <p:clrMapOvr>
    <a:masterClrMapping xmlns:a="http://schemas.openxmlformats.org/drawingml/2006/main"/>
  </p:clrMapOvr>
</p:sld>
</file>