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57d074f3b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a8a1c28014a2c"/>
  </p:sldMasterIdLst>
  <p:sldIdLst>
    <p:sldId xmlns:r="http://schemas.openxmlformats.org/officeDocument/2006/relationships" id="256" r:id="Rd69c11d3acb7422b"/>
    <p:sldId xmlns:r="http://schemas.openxmlformats.org/officeDocument/2006/relationships" id="257" r:id="R58e5df7512d247b7"/>
    <p:sldId xmlns:r="http://schemas.openxmlformats.org/officeDocument/2006/relationships" id="258" r:id="Re92f47c79b234a88"/>
    <p:sldId xmlns:r="http://schemas.openxmlformats.org/officeDocument/2006/relationships" id="259" r:id="Rfd33e0295b5543ec"/>
    <p:sldId xmlns:r="http://schemas.openxmlformats.org/officeDocument/2006/relationships" id="260" r:id="R8e76f2e1785d4950"/>
    <p:sldId xmlns:r="http://schemas.openxmlformats.org/officeDocument/2006/relationships" id="261" r:id="R9d974baa35b84b0d"/>
    <p:sldId xmlns:r="http://schemas.openxmlformats.org/officeDocument/2006/relationships" id="262" r:id="Recf1ca0e9554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a8a1c28014a2c" /><Relationship Type="http://schemas.openxmlformats.org/officeDocument/2006/relationships/slide" Target="/ppt/slides/slide1.xml" Id="Rd69c11d3acb7422b" /><Relationship Type="http://schemas.openxmlformats.org/officeDocument/2006/relationships/slide" Target="/ppt/slides/slide2.xml" Id="R58e5df7512d247b7" /><Relationship Type="http://schemas.openxmlformats.org/officeDocument/2006/relationships/slide" Target="/ppt/slides/slide3.xml" Id="Re92f47c79b234a88" /><Relationship Type="http://schemas.openxmlformats.org/officeDocument/2006/relationships/slide" Target="/ppt/slides/slide4.xml" Id="Rfd33e0295b5543ec" /><Relationship Type="http://schemas.openxmlformats.org/officeDocument/2006/relationships/slide" Target="/ppt/slides/slide5.xml" Id="R8e76f2e1785d4950" /><Relationship Type="http://schemas.openxmlformats.org/officeDocument/2006/relationships/slide" Target="/ppt/slides/slide6.xml" Id="R9d974baa35b84b0d" /><Relationship Type="http://schemas.openxmlformats.org/officeDocument/2006/relationships/slide" Target="/ppt/slides/slide7.xml" Id="Recf1ca0e9554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a27b95994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f3899b05c4a9c" /><Relationship Type="http://schemas.openxmlformats.org/officeDocument/2006/relationships/theme" Target="/ppt/slideMasters/theme/theme1.xml" Id="Ra792f7f025a0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f3899b05c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ec8e70d9c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1e65f43a3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c73f5e48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81c242d6b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6ee3cf48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0586e53ad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e76ecc9a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