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79365f9f484e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c2261ff8434550"/>
  </p:sldMasterIdLst>
  <p:sldIdLst>
    <p:sldId xmlns:r="http://schemas.openxmlformats.org/officeDocument/2006/relationships" id="256" r:id="Rd72839ab9d2b4386"/>
    <p:sldId xmlns:r="http://schemas.openxmlformats.org/officeDocument/2006/relationships" id="257" r:id="R733f3f1ababe4098"/>
    <p:sldId xmlns:r="http://schemas.openxmlformats.org/officeDocument/2006/relationships" id="258" r:id="R3bf0304e65684f23"/>
    <p:sldId xmlns:r="http://schemas.openxmlformats.org/officeDocument/2006/relationships" id="259" r:id="R1f7ea5d008554b48"/>
    <p:sldId xmlns:r="http://schemas.openxmlformats.org/officeDocument/2006/relationships" id="260" r:id="R16321348444e4c86"/>
    <p:sldId xmlns:r="http://schemas.openxmlformats.org/officeDocument/2006/relationships" id="261" r:id="Ra44f4baee2a54476"/>
    <p:sldId xmlns:r="http://schemas.openxmlformats.org/officeDocument/2006/relationships" id="262" r:id="R08030d86c08846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c2261ff8434550" /><Relationship Type="http://schemas.openxmlformats.org/officeDocument/2006/relationships/slide" Target="/ppt/slides/slide1.xml" Id="Rd72839ab9d2b4386" /><Relationship Type="http://schemas.openxmlformats.org/officeDocument/2006/relationships/slide" Target="/ppt/slides/slide2.xml" Id="R733f3f1ababe4098" /><Relationship Type="http://schemas.openxmlformats.org/officeDocument/2006/relationships/slide" Target="/ppt/slides/slide3.xml" Id="R3bf0304e65684f23" /><Relationship Type="http://schemas.openxmlformats.org/officeDocument/2006/relationships/slide" Target="/ppt/slides/slide4.xml" Id="R1f7ea5d008554b48" /><Relationship Type="http://schemas.openxmlformats.org/officeDocument/2006/relationships/slide" Target="/ppt/slides/slide5.xml" Id="R16321348444e4c86" /><Relationship Type="http://schemas.openxmlformats.org/officeDocument/2006/relationships/slide" Target="/ppt/slides/slide6.xml" Id="Ra44f4baee2a54476" /><Relationship Type="http://schemas.openxmlformats.org/officeDocument/2006/relationships/slide" Target="/ppt/slides/slide7.xml" Id="R08030d86c08846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88451c021941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d216ed90a4a3b" /><Relationship Type="http://schemas.openxmlformats.org/officeDocument/2006/relationships/theme" Target="/ppt/slideMasters/theme/theme1.xml" Id="R5a1013a559784b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ad216ed90a4a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b7080acd3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38d0e91e941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286e97762549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f72c9fbf844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2fb3ddb544d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5a5c1b890b45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06c7f4fa64f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MARITIM CONSULTANTS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 CONSULTANTS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MARITIM CONSULTANTS AS ble etablert [år] og holder til i Ågotnes.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 CONSULTANTS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 CONSULTANTS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 CONSULTANTS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4 633 797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1 494 576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1 483 908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394 152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1 779 299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 CONSULTANTS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ANGELTVEIT EINAR  –  65,0 %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ANGELTVEIT BJØRN  –  35,0 %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 CONSULTANTS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Angeltveitvegen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5363 Ågotnes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31 17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862 168 682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 CONSULTANTS AS</a:t>
            </a:r>
          </a:p>
        </p:txBody>
      </p:sp>
    </p:spTree>
  </p:cSld>
  <p:clrMapOvr>
    <a:masterClrMapping xmlns:a="http://schemas.openxmlformats.org/drawingml/2006/main"/>
  </p:clrMapOvr>
</p:sld>
</file>