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502461e6bf1457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a0d16e9101f478f"/>
  </p:sldMasterIdLst>
  <p:sldIdLst>
    <p:sldId xmlns:r="http://schemas.openxmlformats.org/officeDocument/2006/relationships" id="256" r:id="Rda5a7464d55942bd"/>
    <p:sldId xmlns:r="http://schemas.openxmlformats.org/officeDocument/2006/relationships" id="257" r:id="Rcb2cf2fed97d40a1"/>
    <p:sldId xmlns:r="http://schemas.openxmlformats.org/officeDocument/2006/relationships" id="258" r:id="R144d673851d84b42"/>
    <p:sldId xmlns:r="http://schemas.openxmlformats.org/officeDocument/2006/relationships" id="259" r:id="Re08e2d373d324493"/>
    <p:sldId xmlns:r="http://schemas.openxmlformats.org/officeDocument/2006/relationships" id="260" r:id="Rfe3598c5f1ae4fe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0d16e9101f478f" /><Relationship Type="http://schemas.openxmlformats.org/officeDocument/2006/relationships/slide" Target="/ppt/slides/slide1.xml" Id="Rda5a7464d55942bd" /><Relationship Type="http://schemas.openxmlformats.org/officeDocument/2006/relationships/slide" Target="/ppt/slides/slide2.xml" Id="Rcb2cf2fed97d40a1" /><Relationship Type="http://schemas.openxmlformats.org/officeDocument/2006/relationships/slide" Target="/ppt/slides/slide3.xml" Id="R144d673851d84b42" /><Relationship Type="http://schemas.openxmlformats.org/officeDocument/2006/relationships/slide" Target="/ppt/slides/slide4.xml" Id="Re08e2d373d324493" /><Relationship Type="http://schemas.openxmlformats.org/officeDocument/2006/relationships/slide" Target="/ppt/slides/slide5.xml" Id="Rfe3598c5f1ae4fe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b0f4644cf0423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cf3f0362d74833" /><Relationship Type="http://schemas.openxmlformats.org/officeDocument/2006/relationships/theme" Target="/ppt/slideMasters/theme/theme1.xml" Id="R659cc12f7f41427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2cf3f0362d7483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18c00e4254429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bfd8b459254ba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7a3603655d416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78113bbe0d4d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35bdcbe47c4ca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RINGSAKER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RINGSAKER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RINGSAKER KOMMUNE ble etablert [år] og holder til i Brumunddal.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RINGSAKER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RINGSAKER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RINGSAKER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Brugata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2380 Brumunddal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 33 50 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postmottak@ringsaker.kommune.no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www.ringsaker.kommune.no/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864 950 582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RINGSAKER KOMMUNE</a:t>
            </a:r>
          </a:p>
        </p:txBody>
      </p:sp>
    </p:spTree>
  </p:cSld>
  <p:clrMapOvr>
    <a:masterClrMapping xmlns:a="http://schemas.openxmlformats.org/drawingml/2006/main"/>
  </p:clrMapOvr>
</p:sld>
</file>