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204fbe8a3f4d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5a913d12044850"/>
  </p:sldMasterIdLst>
  <p:sldIdLst>
    <p:sldId xmlns:r="http://schemas.openxmlformats.org/officeDocument/2006/relationships" id="256" r:id="R89331c421a244e16"/>
    <p:sldId xmlns:r="http://schemas.openxmlformats.org/officeDocument/2006/relationships" id="257" r:id="R5e088cccc5544827"/>
    <p:sldId xmlns:r="http://schemas.openxmlformats.org/officeDocument/2006/relationships" id="258" r:id="R1a9a11a3adb245c5"/>
    <p:sldId xmlns:r="http://schemas.openxmlformats.org/officeDocument/2006/relationships" id="259" r:id="R9ecc25e7613b4171"/>
    <p:sldId xmlns:r="http://schemas.openxmlformats.org/officeDocument/2006/relationships" id="260" r:id="Ra1084ea4bffe4e88"/>
    <p:sldId xmlns:r="http://schemas.openxmlformats.org/officeDocument/2006/relationships" id="261" r:id="R661b44c0782441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5a913d12044850" /><Relationship Type="http://schemas.openxmlformats.org/officeDocument/2006/relationships/slide" Target="/ppt/slides/slide1.xml" Id="R89331c421a244e16" /><Relationship Type="http://schemas.openxmlformats.org/officeDocument/2006/relationships/slide" Target="/ppt/slides/slide2.xml" Id="R5e088cccc5544827" /><Relationship Type="http://schemas.openxmlformats.org/officeDocument/2006/relationships/slide" Target="/ppt/slides/slide3.xml" Id="R1a9a11a3adb245c5" /><Relationship Type="http://schemas.openxmlformats.org/officeDocument/2006/relationships/slide" Target="/ppt/slides/slide4.xml" Id="R9ecc25e7613b4171" /><Relationship Type="http://schemas.openxmlformats.org/officeDocument/2006/relationships/slide" Target="/ppt/slides/slide5.xml" Id="Ra1084ea4bffe4e88" /><Relationship Type="http://schemas.openxmlformats.org/officeDocument/2006/relationships/slide" Target="/ppt/slides/slide6.xml" Id="R661b44c0782441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71acd48db54c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c72ca442a43bf" /><Relationship Type="http://schemas.openxmlformats.org/officeDocument/2006/relationships/theme" Target="/ppt/slideMasters/theme/theme1.xml" Id="R3d50843b0e0147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2c72ca442a43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054f8364d4a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342f0e6f141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564b0bc7f4a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0b5de19eb46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604f4dd3047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6813751ad43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DEN NORSKE TANNLEGEFORENING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TANNLEGEFORENING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 NORSKE TANNLEGEFORENING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TANNLEGEFORENING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TANNLEGEFORENING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TANNLEGEFORENING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99 783 377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−989 775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10 514 933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194 541 791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205 997 203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TANNLEGEFORENING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Christiania torv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54 74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post@tannlegeforeningen.no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www.tannlegeforeningen.no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870 167 962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TANNLEGEFORENING</a:t>
            </a:r>
          </a:p>
        </p:txBody>
      </p:sp>
    </p:spTree>
  </p:cSld>
  <p:clrMapOvr>
    <a:masterClrMapping xmlns:a="http://schemas.openxmlformats.org/drawingml/2006/main"/>
  </p:clrMapOvr>
</p:sld>
</file>