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443440bd6f44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ae0bbd1fc04102"/>
  </p:sldMasterIdLst>
  <p:sldIdLst>
    <p:sldId xmlns:r="http://schemas.openxmlformats.org/officeDocument/2006/relationships" id="256" r:id="R6dbd4dd523b44b29"/>
    <p:sldId xmlns:r="http://schemas.openxmlformats.org/officeDocument/2006/relationships" id="257" r:id="R57bbaa659079401d"/>
    <p:sldId xmlns:r="http://schemas.openxmlformats.org/officeDocument/2006/relationships" id="258" r:id="R4833f9d8bdaf4a3d"/>
    <p:sldId xmlns:r="http://schemas.openxmlformats.org/officeDocument/2006/relationships" id="259" r:id="R0940a0f3dfa0405f"/>
    <p:sldId xmlns:r="http://schemas.openxmlformats.org/officeDocument/2006/relationships" id="260" r:id="Rd3c4fa0b62224213"/>
    <p:sldId xmlns:r="http://schemas.openxmlformats.org/officeDocument/2006/relationships" id="261" r:id="R770195366d8940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ae0bbd1fc04102" /><Relationship Type="http://schemas.openxmlformats.org/officeDocument/2006/relationships/slide" Target="/ppt/slides/slide1.xml" Id="R6dbd4dd523b44b29" /><Relationship Type="http://schemas.openxmlformats.org/officeDocument/2006/relationships/slide" Target="/ppt/slides/slide2.xml" Id="R57bbaa659079401d" /><Relationship Type="http://schemas.openxmlformats.org/officeDocument/2006/relationships/slide" Target="/ppt/slides/slide3.xml" Id="R4833f9d8bdaf4a3d" /><Relationship Type="http://schemas.openxmlformats.org/officeDocument/2006/relationships/slide" Target="/ppt/slides/slide4.xml" Id="R0940a0f3dfa0405f" /><Relationship Type="http://schemas.openxmlformats.org/officeDocument/2006/relationships/slide" Target="/ppt/slides/slide5.xml" Id="Rd3c4fa0b62224213" /><Relationship Type="http://schemas.openxmlformats.org/officeDocument/2006/relationships/slide" Target="/ppt/slides/slide6.xml" Id="R770195366d8940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aeab15f8ee4d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07685e2ff4608" /><Relationship Type="http://schemas.openxmlformats.org/officeDocument/2006/relationships/theme" Target="/ppt/slideMasters/theme/theme1.xml" Id="Rfe2176b4d88b4e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407685e2ff46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76991db244f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8e32457b047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e2735b9d54b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9b332823140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8c97db88044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1e389bd7945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TOTEN ALMENNING LODD NR 4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 ALMENNING LODD NR 4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TOTEN ALMENNING LODD NR 4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 ALMENNING LODD NR 4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 ALMENNING LODD NR 4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 ALMENNING LODD NR 4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5 793 676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1 447 994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2 409 608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26 035 622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27 094 398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 ALMENNING LODD NR 4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Lenagata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54 02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post@totenalm.no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www.totenalm.no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870 524 552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 ALMENNING LODD NR 4</a:t>
            </a:r>
          </a:p>
        </p:txBody>
      </p:sp>
    </p:spTree>
  </p:cSld>
  <p:clrMapOvr>
    <a:masterClrMapping xmlns:a="http://schemas.openxmlformats.org/drawingml/2006/main"/>
  </p:clrMapOvr>
</p:sld>
</file>