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469b4a98a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a4e1b48b74447e"/>
  </p:sldMasterIdLst>
  <p:sldIdLst>
    <p:sldId xmlns:r="http://schemas.openxmlformats.org/officeDocument/2006/relationships" id="256" r:id="R923b48b8ed964449"/>
    <p:sldId xmlns:r="http://schemas.openxmlformats.org/officeDocument/2006/relationships" id="257" r:id="Rda3455c862e24f12"/>
    <p:sldId xmlns:r="http://schemas.openxmlformats.org/officeDocument/2006/relationships" id="258" r:id="R6c6793ccba694c3c"/>
    <p:sldId xmlns:r="http://schemas.openxmlformats.org/officeDocument/2006/relationships" id="259" r:id="Rf059c6ff1a8d4128"/>
    <p:sldId xmlns:r="http://schemas.openxmlformats.org/officeDocument/2006/relationships" id="260" r:id="R7111a208322b4857"/>
    <p:sldId xmlns:r="http://schemas.openxmlformats.org/officeDocument/2006/relationships" id="261" r:id="Re43b49035a81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4e1b48b74447e" /><Relationship Type="http://schemas.openxmlformats.org/officeDocument/2006/relationships/slide" Target="/ppt/slides/slide1.xml" Id="R923b48b8ed964449" /><Relationship Type="http://schemas.openxmlformats.org/officeDocument/2006/relationships/slide" Target="/ppt/slides/slide2.xml" Id="Rda3455c862e24f12" /><Relationship Type="http://schemas.openxmlformats.org/officeDocument/2006/relationships/slide" Target="/ppt/slides/slide3.xml" Id="R6c6793ccba694c3c" /><Relationship Type="http://schemas.openxmlformats.org/officeDocument/2006/relationships/slide" Target="/ppt/slides/slide4.xml" Id="Rf059c6ff1a8d4128" /><Relationship Type="http://schemas.openxmlformats.org/officeDocument/2006/relationships/slide" Target="/ppt/slides/slide5.xml" Id="R7111a208322b4857" /><Relationship Type="http://schemas.openxmlformats.org/officeDocument/2006/relationships/slide" Target="/ppt/slides/slide6.xml" Id="Re43b49035a81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ef8a08e7d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97ae0ed244a92" /><Relationship Type="http://schemas.openxmlformats.org/officeDocument/2006/relationships/theme" Target="/ppt/slideMasters/theme/theme1.xml" Id="Ra9447260583b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97ae0ed24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3a8ac6c1d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2d80f8b0a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62386ccda4b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5157b4dbb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d71579132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fc4bb9373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SVENSKA KYRKAN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SVENSKA KYRKAN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21 814 176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124 292 115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126 845 813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v/Per Anders Sandgren, Hammersborg torg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35 32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oslo@svenskakyrkan.se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www.svenskakyrkan.se/norge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871 436 142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