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54b7b55b4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945c33e8b44f6"/>
  </p:sldMasterIdLst>
  <p:sldIdLst>
    <p:sldId xmlns:r="http://schemas.openxmlformats.org/officeDocument/2006/relationships" id="256" r:id="Rf20148639e06453d"/>
    <p:sldId xmlns:r="http://schemas.openxmlformats.org/officeDocument/2006/relationships" id="257" r:id="Rf31fbeea33df4434"/>
    <p:sldId xmlns:r="http://schemas.openxmlformats.org/officeDocument/2006/relationships" id="258" r:id="Rf99205b207ca451c"/>
    <p:sldId xmlns:r="http://schemas.openxmlformats.org/officeDocument/2006/relationships" id="259" r:id="Rde2ec397f0774a0a"/>
    <p:sldId xmlns:r="http://schemas.openxmlformats.org/officeDocument/2006/relationships" id="260" r:id="R1e2ce5ba3bd348d7"/>
    <p:sldId xmlns:r="http://schemas.openxmlformats.org/officeDocument/2006/relationships" id="261" r:id="Rba0395405c0443b1"/>
    <p:sldId xmlns:r="http://schemas.openxmlformats.org/officeDocument/2006/relationships" id="262" r:id="R988ffbe7ce97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945c33e8b44f6" /><Relationship Type="http://schemas.openxmlformats.org/officeDocument/2006/relationships/slide" Target="/ppt/slides/slide1.xml" Id="Rf20148639e06453d" /><Relationship Type="http://schemas.openxmlformats.org/officeDocument/2006/relationships/slide" Target="/ppt/slides/slide2.xml" Id="Rf31fbeea33df4434" /><Relationship Type="http://schemas.openxmlformats.org/officeDocument/2006/relationships/slide" Target="/ppt/slides/slide3.xml" Id="Rf99205b207ca451c" /><Relationship Type="http://schemas.openxmlformats.org/officeDocument/2006/relationships/slide" Target="/ppt/slides/slide4.xml" Id="Rde2ec397f0774a0a" /><Relationship Type="http://schemas.openxmlformats.org/officeDocument/2006/relationships/slide" Target="/ppt/slides/slide5.xml" Id="R1e2ce5ba3bd348d7" /><Relationship Type="http://schemas.openxmlformats.org/officeDocument/2006/relationships/slide" Target="/ppt/slides/slide6.xml" Id="Rba0395405c0443b1" /><Relationship Type="http://schemas.openxmlformats.org/officeDocument/2006/relationships/slide" Target="/ppt/slides/slide7.xml" Id="R988ffbe7ce97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21e862ba1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4f8ce8574bda" /><Relationship Type="http://schemas.openxmlformats.org/officeDocument/2006/relationships/theme" Target="/ppt/slideMasters/theme/theme1.xml" Id="Rfe92201b04a3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54f8ce857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cf01aecf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905a9af55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13851c25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bf29d3eef40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48141f50b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2c8311362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741702578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RUI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RUI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12 447 675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12 947 675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RUI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91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odd@rui.no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876 550 962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RUI AS</a:t>
            </a:r>
          </a:p>
        </p:txBody>
      </p:sp>
    </p:spTree>
  </p:cSld>
  <p:clrMapOvr>
    <a:masterClrMapping xmlns:a="http://schemas.openxmlformats.org/drawingml/2006/main"/>
  </p:clrMapOvr>
</p:sld>
</file>