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c860d095d544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887f4f070948df"/>
  </p:sldMasterIdLst>
  <p:sldIdLst>
    <p:sldId xmlns:r="http://schemas.openxmlformats.org/officeDocument/2006/relationships" id="256" r:id="R9a64bf50f4fd4d7a"/>
    <p:sldId xmlns:r="http://schemas.openxmlformats.org/officeDocument/2006/relationships" id="257" r:id="R01c8bd4ce17f4303"/>
    <p:sldId xmlns:r="http://schemas.openxmlformats.org/officeDocument/2006/relationships" id="258" r:id="Rb8dbae40816a4034"/>
    <p:sldId xmlns:r="http://schemas.openxmlformats.org/officeDocument/2006/relationships" id="259" r:id="R192ea0052b35487c"/>
    <p:sldId xmlns:r="http://schemas.openxmlformats.org/officeDocument/2006/relationships" id="260" r:id="R91b80e50a73944ce"/>
    <p:sldId xmlns:r="http://schemas.openxmlformats.org/officeDocument/2006/relationships" id="261" r:id="R82a678e4b77344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887f4f070948df" /><Relationship Type="http://schemas.openxmlformats.org/officeDocument/2006/relationships/slide" Target="/ppt/slides/slide1.xml" Id="R9a64bf50f4fd4d7a" /><Relationship Type="http://schemas.openxmlformats.org/officeDocument/2006/relationships/slide" Target="/ppt/slides/slide2.xml" Id="R01c8bd4ce17f4303" /><Relationship Type="http://schemas.openxmlformats.org/officeDocument/2006/relationships/slide" Target="/ppt/slides/slide3.xml" Id="Rb8dbae40816a4034" /><Relationship Type="http://schemas.openxmlformats.org/officeDocument/2006/relationships/slide" Target="/ppt/slides/slide4.xml" Id="R192ea0052b35487c" /><Relationship Type="http://schemas.openxmlformats.org/officeDocument/2006/relationships/slide" Target="/ppt/slides/slide5.xml" Id="R91b80e50a73944ce" /><Relationship Type="http://schemas.openxmlformats.org/officeDocument/2006/relationships/slide" Target="/ppt/slides/slide6.xml" Id="R82a678e4b77344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6f5ce507f84c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80cbbe41041ce" /><Relationship Type="http://schemas.openxmlformats.org/officeDocument/2006/relationships/theme" Target="/ppt/slideMasters/theme/theme1.xml" Id="R47f16aa240df40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780cbbe41041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a441e609443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44e7aa25340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efa3473994b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7b11308b548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fe11ab0e746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193ff3d874d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ADVOKAT ROLF SANDBERG REBERG OG ELLEN M REBERGS LEGAT TIL FORSKNING AV PARKINSONS SYKDOM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ROLF SANDBERG REBERG OG ELLEN M REBERGS LEGAT TIL FORSKNING AV PARKINSONS SYKDOM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ADVOKAT ROLF SANDBERG REBERG OG ELLEN M REBERGS LEGAT TIL FORSKNING AV PARKINSONS SYKDOM STI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ROLF SANDBERG REBERG OG ELLEN M REBERGS LEGAT TIL FORSKNING AV PARKINSONS SYKDOM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ROLF SANDBERG REBERG OG ELLEN M REBERGS LEGAT TIL FORSKNING AV PARKINSONS SYKDOM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ROLF SANDBERG REBERG OG ELLEN M REBERGS LEGAT TIL FORSKNING AV PARKINSONS SYKDOM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−736 720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−621 304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343 615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2 966 015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ROLF SANDBERG REBERG OG ELLEN M REBERGS LEGAT TIL FORSKNING AV PARKINSONS SYKDOM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Anne Kjersti Husbyn, Furuveien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53 82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annehusbyn@hotmail.com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877 134 792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ROLF SANDBERG REBERG OG ELLEN M REBERGS LEGAT TIL FORSKNING AV PARKINSONS SYKDOM STI</a:t>
            </a:r>
          </a:p>
        </p:txBody>
      </p:sp>
    </p:spTree>
  </p:cSld>
  <p:clrMapOvr>
    <a:masterClrMapping xmlns:a="http://schemas.openxmlformats.org/drawingml/2006/main"/>
  </p:clrMapOvr>
</p:sld>
</file>