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df5da000294e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27d7d8d40f4f64"/>
  </p:sldMasterIdLst>
  <p:sldIdLst>
    <p:sldId xmlns:r="http://schemas.openxmlformats.org/officeDocument/2006/relationships" id="256" r:id="R6ae949fd54b2485e"/>
    <p:sldId xmlns:r="http://schemas.openxmlformats.org/officeDocument/2006/relationships" id="257" r:id="R0020ba523c4146db"/>
    <p:sldId xmlns:r="http://schemas.openxmlformats.org/officeDocument/2006/relationships" id="258" r:id="R4e89d90d02664641"/>
    <p:sldId xmlns:r="http://schemas.openxmlformats.org/officeDocument/2006/relationships" id="259" r:id="R7de283e90b40403c"/>
    <p:sldId xmlns:r="http://schemas.openxmlformats.org/officeDocument/2006/relationships" id="260" r:id="R6bcd7604364c4c6d"/>
    <p:sldId xmlns:r="http://schemas.openxmlformats.org/officeDocument/2006/relationships" id="261" r:id="R131363215fb74bac"/>
    <p:sldId xmlns:r="http://schemas.openxmlformats.org/officeDocument/2006/relationships" id="262" r:id="Rcda95bb2260141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27d7d8d40f4f64" /><Relationship Type="http://schemas.openxmlformats.org/officeDocument/2006/relationships/slide" Target="/ppt/slides/slide1.xml" Id="R6ae949fd54b2485e" /><Relationship Type="http://schemas.openxmlformats.org/officeDocument/2006/relationships/slide" Target="/ppt/slides/slide2.xml" Id="R0020ba523c4146db" /><Relationship Type="http://schemas.openxmlformats.org/officeDocument/2006/relationships/slide" Target="/ppt/slides/slide3.xml" Id="R4e89d90d02664641" /><Relationship Type="http://schemas.openxmlformats.org/officeDocument/2006/relationships/slide" Target="/ppt/slides/slide4.xml" Id="R7de283e90b40403c" /><Relationship Type="http://schemas.openxmlformats.org/officeDocument/2006/relationships/slide" Target="/ppt/slides/slide5.xml" Id="R6bcd7604364c4c6d" /><Relationship Type="http://schemas.openxmlformats.org/officeDocument/2006/relationships/slide" Target="/ppt/slides/slide6.xml" Id="R131363215fb74bac" /><Relationship Type="http://schemas.openxmlformats.org/officeDocument/2006/relationships/slide" Target="/ppt/slides/slide7.xml" Id="Rcda95bb2260141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b08a1cf64f46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16e40726b41a3" /><Relationship Type="http://schemas.openxmlformats.org/officeDocument/2006/relationships/theme" Target="/ppt/slideMasters/theme/theme1.xml" Id="R96a309a3ccf047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816e40726b41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dc1e55db148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db1f8a95a4d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849e0f942c4a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0592c07134b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ae6a8a3fe4a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8e62c52de46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3509e658f44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RENNESØY BILSENTER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RENNESØY BILSENTER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RENNESØY BILSENTER AS ble etablert [år] og holder til i Mosterøy.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RENNESØY BILSENTER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RENNESØY BILSENTER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RENNESØY BILSENTER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20 350 338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496 574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393 885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876 721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3 691 561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RENNESØY BILSENTER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 ÅGE ROAR  –  22,5 %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GUNDEGJERDE IVAR  –  22,5 %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MELING SVEIN OLAV  –  22,5 %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SØRHEIM ARILD  –  22,5 %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NÅDLAND GEIR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RENNESØY BILSENTER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Mosterøyveien 92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4156 Mosterøy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72 46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admin@rennesoy-bilsenter.no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879 950 392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RENNESØY BILSENTER AS</a:t>
            </a:r>
          </a:p>
        </p:txBody>
      </p:sp>
    </p:spTree>
  </p:cSld>
  <p:clrMapOvr>
    <a:masterClrMapping xmlns:a="http://schemas.openxmlformats.org/drawingml/2006/main"/>
  </p:clrMapOvr>
</p:sld>
</file>