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24f82f651e44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eea6b7cf674eae"/>
  </p:sldMasterIdLst>
  <p:sldIdLst>
    <p:sldId xmlns:r="http://schemas.openxmlformats.org/officeDocument/2006/relationships" id="256" r:id="R939c8be2c98b4a81"/>
    <p:sldId xmlns:r="http://schemas.openxmlformats.org/officeDocument/2006/relationships" id="257" r:id="R5e7a14faef0d42e2"/>
    <p:sldId xmlns:r="http://schemas.openxmlformats.org/officeDocument/2006/relationships" id="258" r:id="R590f7cf2106c4d76"/>
    <p:sldId xmlns:r="http://schemas.openxmlformats.org/officeDocument/2006/relationships" id="259" r:id="R7caa49f76d544747"/>
    <p:sldId xmlns:r="http://schemas.openxmlformats.org/officeDocument/2006/relationships" id="260" r:id="R5b5d199a060d4b1e"/>
    <p:sldId xmlns:r="http://schemas.openxmlformats.org/officeDocument/2006/relationships" id="261" r:id="R3902205a05fb46be"/>
    <p:sldId xmlns:r="http://schemas.openxmlformats.org/officeDocument/2006/relationships" id="262" r:id="R2427666ebbfe4c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eea6b7cf674eae" /><Relationship Type="http://schemas.openxmlformats.org/officeDocument/2006/relationships/slide" Target="/ppt/slides/slide1.xml" Id="R939c8be2c98b4a81" /><Relationship Type="http://schemas.openxmlformats.org/officeDocument/2006/relationships/slide" Target="/ppt/slides/slide2.xml" Id="R5e7a14faef0d42e2" /><Relationship Type="http://schemas.openxmlformats.org/officeDocument/2006/relationships/slide" Target="/ppt/slides/slide3.xml" Id="R590f7cf2106c4d76" /><Relationship Type="http://schemas.openxmlformats.org/officeDocument/2006/relationships/slide" Target="/ppt/slides/slide4.xml" Id="R7caa49f76d544747" /><Relationship Type="http://schemas.openxmlformats.org/officeDocument/2006/relationships/slide" Target="/ppt/slides/slide5.xml" Id="R5b5d199a060d4b1e" /><Relationship Type="http://schemas.openxmlformats.org/officeDocument/2006/relationships/slide" Target="/ppt/slides/slide6.xml" Id="R3902205a05fb46be" /><Relationship Type="http://schemas.openxmlformats.org/officeDocument/2006/relationships/slide" Target="/ppt/slides/slide7.xml" Id="R2427666ebbfe4c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da0133c48d4f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37422af364e3b" /><Relationship Type="http://schemas.openxmlformats.org/officeDocument/2006/relationships/theme" Target="/ppt/slideMasters/theme/theme1.xml" Id="Rf1105fc6661048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a37422af364e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63b80ec2d4a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2dc29d04444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e8aa4e1504f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bee973a4449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aa340a5284b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e124357ba41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f2c90f69143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STABEKK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STABEKK REGNSKAPSSERVICE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7 530 264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1 678 955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4 014 086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7 894 871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BJERKEK OLE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 etg, Storengveien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880 405 802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