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138097416944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cfb73f25ba44ec"/>
  </p:sldMasterIdLst>
  <p:sldIdLst>
    <p:sldId xmlns:r="http://schemas.openxmlformats.org/officeDocument/2006/relationships" id="256" r:id="R0db53319a89f441e"/>
    <p:sldId xmlns:r="http://schemas.openxmlformats.org/officeDocument/2006/relationships" id="257" r:id="R645e85ea4eb24d02"/>
    <p:sldId xmlns:r="http://schemas.openxmlformats.org/officeDocument/2006/relationships" id="258" r:id="R7787497a38ec4a21"/>
    <p:sldId xmlns:r="http://schemas.openxmlformats.org/officeDocument/2006/relationships" id="259" r:id="R5eab67e2b0a8494a"/>
    <p:sldId xmlns:r="http://schemas.openxmlformats.org/officeDocument/2006/relationships" id="260" r:id="R0263a1a1abe74a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cfb73f25ba44ec" /><Relationship Type="http://schemas.openxmlformats.org/officeDocument/2006/relationships/slide" Target="/ppt/slides/slide1.xml" Id="R0db53319a89f441e" /><Relationship Type="http://schemas.openxmlformats.org/officeDocument/2006/relationships/slide" Target="/ppt/slides/slide2.xml" Id="R645e85ea4eb24d02" /><Relationship Type="http://schemas.openxmlformats.org/officeDocument/2006/relationships/slide" Target="/ppt/slides/slide3.xml" Id="R7787497a38ec4a21" /><Relationship Type="http://schemas.openxmlformats.org/officeDocument/2006/relationships/slide" Target="/ppt/slides/slide4.xml" Id="R5eab67e2b0a8494a" /><Relationship Type="http://schemas.openxmlformats.org/officeDocument/2006/relationships/slide" Target="/ppt/slides/slide5.xml" Id="R0263a1a1abe74a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b2cd452b1c4b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a40509bde4a41" /><Relationship Type="http://schemas.openxmlformats.org/officeDocument/2006/relationships/theme" Target="/ppt/slideMasters/theme/theme1.xml" Id="R5d558b09752a4f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6a40509bde4a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23a40d0c34f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1186b959544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e12a28c2b41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45de204004d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dbe9666c94b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ARNØY BOLIGSELSKAP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ARNØY BOLIGSELSKAP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ARNØY BOLIGSELSKAP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ARNØY BOLIGSELSKAP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ARNØY BOLIGSELSKAP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ARNØY BOLIGSELSKAP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880 958 402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ARNØY BOLIGSELSKAP AS</a:t>
            </a:r>
          </a:p>
        </p:txBody>
      </p:sp>
    </p:spTree>
  </p:cSld>
  <p:clrMapOvr>
    <a:masterClrMapping xmlns:a="http://schemas.openxmlformats.org/drawingml/2006/main"/>
  </p:clrMapOvr>
</p:sld>
</file>