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b5b82e4ae54d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c9faee0faf4985"/>
  </p:sldMasterIdLst>
  <p:sldIdLst>
    <p:sldId xmlns:r="http://schemas.openxmlformats.org/officeDocument/2006/relationships" id="256" r:id="R507c2f5f07af4d3e"/>
    <p:sldId xmlns:r="http://schemas.openxmlformats.org/officeDocument/2006/relationships" id="257" r:id="Rcff37f6736a34763"/>
    <p:sldId xmlns:r="http://schemas.openxmlformats.org/officeDocument/2006/relationships" id="258" r:id="Rc502cab109234c63"/>
    <p:sldId xmlns:r="http://schemas.openxmlformats.org/officeDocument/2006/relationships" id="259" r:id="R0e6c49a59f184bc8"/>
    <p:sldId xmlns:r="http://schemas.openxmlformats.org/officeDocument/2006/relationships" id="260" r:id="R7aaffa7d308049b0"/>
    <p:sldId xmlns:r="http://schemas.openxmlformats.org/officeDocument/2006/relationships" id="261" r:id="R65b71e7d08d34d62"/>
    <p:sldId xmlns:r="http://schemas.openxmlformats.org/officeDocument/2006/relationships" id="262" r:id="R6fd095cddd3d4d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9faee0faf4985" /><Relationship Type="http://schemas.openxmlformats.org/officeDocument/2006/relationships/slide" Target="/ppt/slides/slide1.xml" Id="R507c2f5f07af4d3e" /><Relationship Type="http://schemas.openxmlformats.org/officeDocument/2006/relationships/slide" Target="/ppt/slides/slide2.xml" Id="Rcff37f6736a34763" /><Relationship Type="http://schemas.openxmlformats.org/officeDocument/2006/relationships/slide" Target="/ppt/slides/slide3.xml" Id="Rc502cab109234c63" /><Relationship Type="http://schemas.openxmlformats.org/officeDocument/2006/relationships/slide" Target="/ppt/slides/slide4.xml" Id="R0e6c49a59f184bc8" /><Relationship Type="http://schemas.openxmlformats.org/officeDocument/2006/relationships/slide" Target="/ppt/slides/slide5.xml" Id="R7aaffa7d308049b0" /><Relationship Type="http://schemas.openxmlformats.org/officeDocument/2006/relationships/slide" Target="/ppt/slides/slide6.xml" Id="R65b71e7d08d34d62" /><Relationship Type="http://schemas.openxmlformats.org/officeDocument/2006/relationships/slide" Target="/ppt/slides/slide7.xml" Id="R6fd095cddd3d4d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7777bbe5674c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a25b7e56f4b2d" /><Relationship Type="http://schemas.openxmlformats.org/officeDocument/2006/relationships/theme" Target="/ppt/slideMasters/theme/theme1.xml" Id="Rb541b3c7232848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a25b7e56f4b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03ba9334740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fe15d8b6a4d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b2534d0c049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1af393c404a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42e5c25f047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a0b9b2e374e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9f37b55924a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BUSKERUD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BUSKERUD BYGGSERVICE AS ble etablert [år] og holder til i Fiskum.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11 693 328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−946 001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−967 598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8 679 953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13 065 332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INVEST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ESPEN ANDRE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Kølatoppen 11J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3322 Fiskum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post@buskerudbyggservice.no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www.buskerudbyggservice.no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881 088 932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BUSKERUD BYGGSERVICE AS</a:t>
            </a:r>
          </a:p>
        </p:txBody>
      </p:sp>
    </p:spTree>
  </p:cSld>
  <p:clrMapOvr>
    <a:masterClrMapping xmlns:a="http://schemas.openxmlformats.org/drawingml/2006/main"/>
  </p:clrMapOvr>
</p:sld>
</file>