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798c3cc2a145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2d1da37e7c4c82"/>
  </p:sldMasterIdLst>
  <p:sldIdLst>
    <p:sldId xmlns:r="http://schemas.openxmlformats.org/officeDocument/2006/relationships" id="256" r:id="R7a8d82f00a474abe"/>
    <p:sldId xmlns:r="http://schemas.openxmlformats.org/officeDocument/2006/relationships" id="257" r:id="R40f63a4d2c03430f"/>
    <p:sldId xmlns:r="http://schemas.openxmlformats.org/officeDocument/2006/relationships" id="258" r:id="R69ae9d835c244bcf"/>
    <p:sldId xmlns:r="http://schemas.openxmlformats.org/officeDocument/2006/relationships" id="259" r:id="R41f82c43361240c4"/>
    <p:sldId xmlns:r="http://schemas.openxmlformats.org/officeDocument/2006/relationships" id="260" r:id="R9f753a1965764603"/>
    <p:sldId xmlns:r="http://schemas.openxmlformats.org/officeDocument/2006/relationships" id="261" r:id="Raca26af302ff46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2d1da37e7c4c82" /><Relationship Type="http://schemas.openxmlformats.org/officeDocument/2006/relationships/slide" Target="/ppt/slides/slide1.xml" Id="R7a8d82f00a474abe" /><Relationship Type="http://schemas.openxmlformats.org/officeDocument/2006/relationships/slide" Target="/ppt/slides/slide2.xml" Id="R40f63a4d2c03430f" /><Relationship Type="http://schemas.openxmlformats.org/officeDocument/2006/relationships/slide" Target="/ppt/slides/slide3.xml" Id="R69ae9d835c244bcf" /><Relationship Type="http://schemas.openxmlformats.org/officeDocument/2006/relationships/slide" Target="/ppt/slides/slide4.xml" Id="R41f82c43361240c4" /><Relationship Type="http://schemas.openxmlformats.org/officeDocument/2006/relationships/slide" Target="/ppt/slides/slide5.xml" Id="R9f753a1965764603" /><Relationship Type="http://schemas.openxmlformats.org/officeDocument/2006/relationships/slide" Target="/ppt/slides/slide6.xml" Id="Raca26af302ff46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575893c43f47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46d955f984533" /><Relationship Type="http://schemas.openxmlformats.org/officeDocument/2006/relationships/theme" Target="/ppt/slideMasters/theme/theme1.xml" Id="Rc4544a7bec4746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d46d955f9845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fee1031fe42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d707c71224e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4c67c80ce40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a27aeef3f4b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08cec2bb545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3a42c6f8044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TAKST &amp; BYGGKONTROLL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&amp; BYGGKONTROLL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TAKST &amp; BYGGKONTROLL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&amp; BYGGKONTROLL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&amp; BYGGKONTROLL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&amp; BYGGKONTROLL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FOLSTAD ROLF IVAR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&amp; BYGGKONTROLL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881 708 892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&amp; BYGGKONTROLL AS</a:t>
            </a:r>
          </a:p>
        </p:txBody>
      </p:sp>
    </p:spTree>
  </p:cSld>
  <p:clrMapOvr>
    <a:masterClrMapping xmlns:a="http://schemas.openxmlformats.org/drawingml/2006/main"/>
  </p:clrMapOvr>
</p:sld>
</file>