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6be87a3bc084fc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b63e5f525a4815"/>
  </p:sldMasterIdLst>
  <p:sldIdLst>
    <p:sldId xmlns:r="http://schemas.openxmlformats.org/officeDocument/2006/relationships" id="256" r:id="Re2455d529dac4075"/>
    <p:sldId xmlns:r="http://schemas.openxmlformats.org/officeDocument/2006/relationships" id="257" r:id="Rdf6702d1081a4c7e"/>
    <p:sldId xmlns:r="http://schemas.openxmlformats.org/officeDocument/2006/relationships" id="258" r:id="R0c030737387a4aff"/>
    <p:sldId xmlns:r="http://schemas.openxmlformats.org/officeDocument/2006/relationships" id="259" r:id="Reca952e5ef5e444e"/>
    <p:sldId xmlns:r="http://schemas.openxmlformats.org/officeDocument/2006/relationships" id="260" r:id="Racbd233d7c354e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b63e5f525a4815" /><Relationship Type="http://schemas.openxmlformats.org/officeDocument/2006/relationships/slide" Target="/ppt/slides/slide1.xml" Id="Re2455d529dac4075" /><Relationship Type="http://schemas.openxmlformats.org/officeDocument/2006/relationships/slide" Target="/ppt/slides/slide2.xml" Id="Rdf6702d1081a4c7e" /><Relationship Type="http://schemas.openxmlformats.org/officeDocument/2006/relationships/slide" Target="/ppt/slides/slide3.xml" Id="R0c030737387a4aff" /><Relationship Type="http://schemas.openxmlformats.org/officeDocument/2006/relationships/slide" Target="/ppt/slides/slide4.xml" Id="Reca952e5ef5e444e" /><Relationship Type="http://schemas.openxmlformats.org/officeDocument/2006/relationships/slide" Target="/ppt/slides/slide5.xml" Id="Racbd233d7c354e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6ccbaadb09490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9a4f7b8f3543f8" /><Relationship Type="http://schemas.openxmlformats.org/officeDocument/2006/relationships/theme" Target="/ppt/slideMasters/theme/theme1.xml" Id="Re995a0d94fc3486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69a4f7b8f3543f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595c02a32c4a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04bd266cfb4f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118411d3964b0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365863d9aa446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06ee9214b149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FOCUS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FOCUS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FOCUS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FOCUS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FOCUS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FOCUS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887 450 722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FOCUS AS</a:t>
            </a:r>
          </a:p>
        </p:txBody>
      </p:sp>
    </p:spTree>
  </p:cSld>
  <p:clrMapOvr>
    <a:masterClrMapping xmlns:a="http://schemas.openxmlformats.org/drawingml/2006/main"/>
  </p:clrMapOvr>
</p:sld>
</file>