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a07e9c3c9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fe286da9a4500"/>
  </p:sldMasterIdLst>
  <p:sldIdLst>
    <p:sldId xmlns:r="http://schemas.openxmlformats.org/officeDocument/2006/relationships" id="256" r:id="R799dfc03ed95428c"/>
    <p:sldId xmlns:r="http://schemas.openxmlformats.org/officeDocument/2006/relationships" id="257" r:id="R894375f8e6e544cf"/>
    <p:sldId xmlns:r="http://schemas.openxmlformats.org/officeDocument/2006/relationships" id="258" r:id="R833071b732754f5d"/>
    <p:sldId xmlns:r="http://schemas.openxmlformats.org/officeDocument/2006/relationships" id="259" r:id="R059231eeec66493a"/>
    <p:sldId xmlns:r="http://schemas.openxmlformats.org/officeDocument/2006/relationships" id="260" r:id="Ra5de433b0b404d21"/>
    <p:sldId xmlns:r="http://schemas.openxmlformats.org/officeDocument/2006/relationships" id="261" r:id="Rbf49e010eff4417b"/>
    <p:sldId xmlns:r="http://schemas.openxmlformats.org/officeDocument/2006/relationships" id="262" r:id="R8890090b58a1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fe286da9a4500" /><Relationship Type="http://schemas.openxmlformats.org/officeDocument/2006/relationships/slide" Target="/ppt/slides/slide1.xml" Id="R799dfc03ed95428c" /><Relationship Type="http://schemas.openxmlformats.org/officeDocument/2006/relationships/slide" Target="/ppt/slides/slide2.xml" Id="R894375f8e6e544cf" /><Relationship Type="http://schemas.openxmlformats.org/officeDocument/2006/relationships/slide" Target="/ppt/slides/slide3.xml" Id="R833071b732754f5d" /><Relationship Type="http://schemas.openxmlformats.org/officeDocument/2006/relationships/slide" Target="/ppt/slides/slide4.xml" Id="R059231eeec66493a" /><Relationship Type="http://schemas.openxmlformats.org/officeDocument/2006/relationships/slide" Target="/ppt/slides/slide5.xml" Id="Ra5de433b0b404d21" /><Relationship Type="http://schemas.openxmlformats.org/officeDocument/2006/relationships/slide" Target="/ppt/slides/slide6.xml" Id="Rbf49e010eff4417b" /><Relationship Type="http://schemas.openxmlformats.org/officeDocument/2006/relationships/slide" Target="/ppt/slides/slide7.xml" Id="R8890090b58a1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b6622e877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c1db7859941bf" /><Relationship Type="http://schemas.openxmlformats.org/officeDocument/2006/relationships/theme" Target="/ppt/slideMasters/theme/theme1.xml" Id="R5ec9131d5cfe45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c1db78599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645f41da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e74c648f9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05b3394e4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b7f49d38b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0623576e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105203eff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ddb1e61c1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