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48a3e3706c44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7a9d4a3cef4679"/>
  </p:sldMasterIdLst>
  <p:sldIdLst>
    <p:sldId xmlns:r="http://schemas.openxmlformats.org/officeDocument/2006/relationships" id="256" r:id="Re0bcf03c7bb1407b"/>
    <p:sldId xmlns:r="http://schemas.openxmlformats.org/officeDocument/2006/relationships" id="257" r:id="R0ea995c728784816"/>
    <p:sldId xmlns:r="http://schemas.openxmlformats.org/officeDocument/2006/relationships" id="258" r:id="Rb2846dc7ff9d4189"/>
    <p:sldId xmlns:r="http://schemas.openxmlformats.org/officeDocument/2006/relationships" id="259" r:id="R8480f23c3f2d4474"/>
    <p:sldId xmlns:r="http://schemas.openxmlformats.org/officeDocument/2006/relationships" id="260" r:id="R4ac31f3c07b44e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a9d4a3cef4679" /><Relationship Type="http://schemas.openxmlformats.org/officeDocument/2006/relationships/slide" Target="/ppt/slides/slide1.xml" Id="Re0bcf03c7bb1407b" /><Relationship Type="http://schemas.openxmlformats.org/officeDocument/2006/relationships/slide" Target="/ppt/slides/slide2.xml" Id="R0ea995c728784816" /><Relationship Type="http://schemas.openxmlformats.org/officeDocument/2006/relationships/slide" Target="/ppt/slides/slide3.xml" Id="Rb2846dc7ff9d4189" /><Relationship Type="http://schemas.openxmlformats.org/officeDocument/2006/relationships/slide" Target="/ppt/slides/slide4.xml" Id="R8480f23c3f2d4474" /><Relationship Type="http://schemas.openxmlformats.org/officeDocument/2006/relationships/slide" Target="/ppt/slides/slide5.xml" Id="R4ac31f3c07b44e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4eaf61f88a48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2e8a8496842b5" /><Relationship Type="http://schemas.openxmlformats.org/officeDocument/2006/relationships/theme" Target="/ppt/slideMasters/theme/theme1.xml" Id="R78c3418e2186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b2e8a8496842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ee67e21b74c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8b883ede147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813bf133d46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991f8fd4d4e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a8675f0ef49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ARVID BENDIXEN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BENDIXEN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ARVID BENDIXEN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BENDIXEN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BENDIXEN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BENDIXEN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889 031 522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BENDIXEN HOLDING AS</a:t>
            </a:r>
          </a:p>
        </p:txBody>
      </p:sp>
    </p:spTree>
  </p:cSld>
  <p:clrMapOvr>
    <a:masterClrMapping xmlns:a="http://schemas.openxmlformats.org/drawingml/2006/main"/>
  </p:clrMapOvr>
</p:sld>
</file>