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3d5ad8971f44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32892fe484df1"/>
  </p:sldMasterIdLst>
  <p:sldIdLst>
    <p:sldId xmlns:r="http://schemas.openxmlformats.org/officeDocument/2006/relationships" id="256" r:id="R034e1644d78f4bc3"/>
    <p:sldId xmlns:r="http://schemas.openxmlformats.org/officeDocument/2006/relationships" id="257" r:id="R3edc7dbca1ae44fb"/>
    <p:sldId xmlns:r="http://schemas.openxmlformats.org/officeDocument/2006/relationships" id="258" r:id="R70e49a853ef64251"/>
    <p:sldId xmlns:r="http://schemas.openxmlformats.org/officeDocument/2006/relationships" id="259" r:id="Rd9c37b63dce34d92"/>
    <p:sldId xmlns:r="http://schemas.openxmlformats.org/officeDocument/2006/relationships" id="260" r:id="R380a444c60454b7d"/>
    <p:sldId xmlns:r="http://schemas.openxmlformats.org/officeDocument/2006/relationships" id="261" r:id="Rca18bbeaa4d24e86"/>
    <p:sldId xmlns:r="http://schemas.openxmlformats.org/officeDocument/2006/relationships" id="262" r:id="R6e365b252f7247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32892fe484df1" /><Relationship Type="http://schemas.openxmlformats.org/officeDocument/2006/relationships/slide" Target="/ppt/slides/slide1.xml" Id="R034e1644d78f4bc3" /><Relationship Type="http://schemas.openxmlformats.org/officeDocument/2006/relationships/slide" Target="/ppt/slides/slide2.xml" Id="R3edc7dbca1ae44fb" /><Relationship Type="http://schemas.openxmlformats.org/officeDocument/2006/relationships/slide" Target="/ppt/slides/slide3.xml" Id="R70e49a853ef64251" /><Relationship Type="http://schemas.openxmlformats.org/officeDocument/2006/relationships/slide" Target="/ppt/slides/slide4.xml" Id="Rd9c37b63dce34d92" /><Relationship Type="http://schemas.openxmlformats.org/officeDocument/2006/relationships/slide" Target="/ppt/slides/slide5.xml" Id="R380a444c60454b7d" /><Relationship Type="http://schemas.openxmlformats.org/officeDocument/2006/relationships/slide" Target="/ppt/slides/slide6.xml" Id="Rca18bbeaa4d24e86" /><Relationship Type="http://schemas.openxmlformats.org/officeDocument/2006/relationships/slide" Target="/ppt/slides/slide7.xml" Id="R6e365b252f7247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a401c8b7840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bb8e86f5541b9" /><Relationship Type="http://schemas.openxmlformats.org/officeDocument/2006/relationships/theme" Target="/ppt/slideMasters/theme/theme1.xml" Id="Ra0e226e6834a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4bb8e86f5541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6428fd4d04f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74b93edba4f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3ab48b52d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5297f569e44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ed65e48db4a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b1cbd15c646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a20a5ba6544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−678 091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1 306 625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29 360 982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31 656 127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REM SOGN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REM SOGN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REM SOGN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 REM SOGN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Bryns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tore@sogneiendom.no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889 100 982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HOLDING AS</a:t>
            </a:r>
          </a:p>
        </p:txBody>
      </p:sp>
    </p:spTree>
  </p:cSld>
  <p:clrMapOvr>
    <a:masterClrMapping xmlns:a="http://schemas.openxmlformats.org/drawingml/2006/main"/>
  </p:clrMapOvr>
</p:sld>
</file>