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ebff983d8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7d0c192224e24"/>
  </p:sldMasterIdLst>
  <p:sldIdLst>
    <p:sldId xmlns:r="http://schemas.openxmlformats.org/officeDocument/2006/relationships" id="256" r:id="Rfe3b8b02f4f9472f"/>
    <p:sldId xmlns:r="http://schemas.openxmlformats.org/officeDocument/2006/relationships" id="257" r:id="R96f1dca58a324871"/>
    <p:sldId xmlns:r="http://schemas.openxmlformats.org/officeDocument/2006/relationships" id="258" r:id="Ra64cffb46a314de9"/>
    <p:sldId xmlns:r="http://schemas.openxmlformats.org/officeDocument/2006/relationships" id="259" r:id="R5cd64328e68141d5"/>
    <p:sldId xmlns:r="http://schemas.openxmlformats.org/officeDocument/2006/relationships" id="260" r:id="R020720d31b914663"/>
    <p:sldId xmlns:r="http://schemas.openxmlformats.org/officeDocument/2006/relationships" id="261" r:id="R807beba35a194911"/>
    <p:sldId xmlns:r="http://schemas.openxmlformats.org/officeDocument/2006/relationships" id="262" r:id="Rd90f47e93c61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7d0c192224e24" /><Relationship Type="http://schemas.openxmlformats.org/officeDocument/2006/relationships/slide" Target="/ppt/slides/slide1.xml" Id="Rfe3b8b02f4f9472f" /><Relationship Type="http://schemas.openxmlformats.org/officeDocument/2006/relationships/slide" Target="/ppt/slides/slide2.xml" Id="R96f1dca58a324871" /><Relationship Type="http://schemas.openxmlformats.org/officeDocument/2006/relationships/slide" Target="/ppt/slides/slide3.xml" Id="Ra64cffb46a314de9" /><Relationship Type="http://schemas.openxmlformats.org/officeDocument/2006/relationships/slide" Target="/ppt/slides/slide4.xml" Id="R5cd64328e68141d5" /><Relationship Type="http://schemas.openxmlformats.org/officeDocument/2006/relationships/slide" Target="/ppt/slides/slide5.xml" Id="R020720d31b914663" /><Relationship Type="http://schemas.openxmlformats.org/officeDocument/2006/relationships/slide" Target="/ppt/slides/slide6.xml" Id="R807beba35a194911" /><Relationship Type="http://schemas.openxmlformats.org/officeDocument/2006/relationships/slide" Target="/ppt/slides/slide7.xml" Id="Rd90f47e93c61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8192f5cc7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1db1c38c44938" /><Relationship Type="http://schemas.openxmlformats.org/officeDocument/2006/relationships/theme" Target="/ppt/slideMasters/theme/theme1.xml" Id="R1ebe394fd78c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1db1c38c4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9e8c4de55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16cbb2989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7ee6cad40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23864b4c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4ce7bee5d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a1b6ff8ae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ac72c07a5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GRESU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11 030 279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SIGFRID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Borgundfjordvegen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17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GRESU INVEST AS</a:t>
            </a:r>
          </a:p>
        </p:txBody>
      </p:sp>
    </p:spTree>
  </p:cSld>
  <p:clrMapOvr>
    <a:masterClrMapping xmlns:a="http://schemas.openxmlformats.org/drawingml/2006/main"/>
  </p:clrMapOvr>
</p:sld>
</file>