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3c2863c76f45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caa34cd91b473c"/>
  </p:sldMasterIdLst>
  <p:sldIdLst>
    <p:sldId xmlns:r="http://schemas.openxmlformats.org/officeDocument/2006/relationships" id="256" r:id="Rc3e459c43daf4959"/>
    <p:sldId xmlns:r="http://schemas.openxmlformats.org/officeDocument/2006/relationships" id="257" r:id="R901dc1748c1e42dd"/>
    <p:sldId xmlns:r="http://schemas.openxmlformats.org/officeDocument/2006/relationships" id="258" r:id="R9721bf740a3c4e76"/>
    <p:sldId xmlns:r="http://schemas.openxmlformats.org/officeDocument/2006/relationships" id="259" r:id="Rfcd56d8dd42142af"/>
    <p:sldId xmlns:r="http://schemas.openxmlformats.org/officeDocument/2006/relationships" id="260" r:id="Rfcca836620e240d4"/>
    <p:sldId xmlns:r="http://schemas.openxmlformats.org/officeDocument/2006/relationships" id="261" r:id="R19834faab4f948bf"/>
    <p:sldId xmlns:r="http://schemas.openxmlformats.org/officeDocument/2006/relationships" id="262" r:id="Rafd61dff991346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caa34cd91b473c" /><Relationship Type="http://schemas.openxmlformats.org/officeDocument/2006/relationships/slide" Target="/ppt/slides/slide1.xml" Id="Rc3e459c43daf4959" /><Relationship Type="http://schemas.openxmlformats.org/officeDocument/2006/relationships/slide" Target="/ppt/slides/slide2.xml" Id="R901dc1748c1e42dd" /><Relationship Type="http://schemas.openxmlformats.org/officeDocument/2006/relationships/slide" Target="/ppt/slides/slide3.xml" Id="R9721bf740a3c4e76" /><Relationship Type="http://schemas.openxmlformats.org/officeDocument/2006/relationships/slide" Target="/ppt/slides/slide4.xml" Id="Rfcd56d8dd42142af" /><Relationship Type="http://schemas.openxmlformats.org/officeDocument/2006/relationships/slide" Target="/ppt/slides/slide5.xml" Id="Rfcca836620e240d4" /><Relationship Type="http://schemas.openxmlformats.org/officeDocument/2006/relationships/slide" Target="/ppt/slides/slide6.xml" Id="R19834faab4f948bf" /><Relationship Type="http://schemas.openxmlformats.org/officeDocument/2006/relationships/slide" Target="/ppt/slides/slide7.xml" Id="Rafd61dff991346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ea746c2eb940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3af718c37c4da1" /><Relationship Type="http://schemas.openxmlformats.org/officeDocument/2006/relationships/theme" Target="/ppt/slideMasters/theme/theme1.xml" Id="Rb4b5d9a716db4b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3af718c37c4d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4b9e2d4f974b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bc3cb2870c4e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ea89e4ef3c45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530c8fb23d40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3f779d52fe4f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68a405df047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95f37f45a444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OLSEN &amp; LARSEN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OLSEN &amp; LARSEN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&amp; LARSEN EIENDOM AS ble etablert [år] og holder til i Borgenhaugen.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OLSEN &amp; LARSEN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OLSEN &amp; LARSEN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OLSEN &amp; LARSEN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79 346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360 020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OLSEN &amp; LARSEN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ANNAR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RINO CATO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OLSEN &amp; LARSEN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Furutoppen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1739 Borgenhaugen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16 51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byggra@online.no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889 121 092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OLSEN &amp; LARSEN EIENDOM AS</a:t>
            </a:r>
          </a:p>
        </p:txBody>
      </p:sp>
    </p:spTree>
  </p:cSld>
  <p:clrMapOvr>
    <a:masterClrMapping xmlns:a="http://schemas.openxmlformats.org/drawingml/2006/main"/>
  </p:clrMapOvr>
</p:sld>
</file>