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3d00bb47717446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69ba58fd3b848c5"/>
  </p:sldMasterIdLst>
  <p:sldIdLst>
    <p:sldId xmlns:r="http://schemas.openxmlformats.org/officeDocument/2006/relationships" id="256" r:id="R753d5a979d164d25"/>
    <p:sldId xmlns:r="http://schemas.openxmlformats.org/officeDocument/2006/relationships" id="257" r:id="R72fa7d7af1ee4901"/>
    <p:sldId xmlns:r="http://schemas.openxmlformats.org/officeDocument/2006/relationships" id="258" r:id="R22482b1721184713"/>
    <p:sldId xmlns:r="http://schemas.openxmlformats.org/officeDocument/2006/relationships" id="259" r:id="R5f583afc3e284fdb"/>
    <p:sldId xmlns:r="http://schemas.openxmlformats.org/officeDocument/2006/relationships" id="260" r:id="R3c0d0a2bd7944e18"/>
    <p:sldId xmlns:r="http://schemas.openxmlformats.org/officeDocument/2006/relationships" id="261" r:id="Rff2261a017124497"/>
    <p:sldId xmlns:r="http://schemas.openxmlformats.org/officeDocument/2006/relationships" id="262" r:id="Rc4c87ecdc28648a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9ba58fd3b848c5" /><Relationship Type="http://schemas.openxmlformats.org/officeDocument/2006/relationships/slide" Target="/ppt/slides/slide1.xml" Id="R753d5a979d164d25" /><Relationship Type="http://schemas.openxmlformats.org/officeDocument/2006/relationships/slide" Target="/ppt/slides/slide2.xml" Id="R72fa7d7af1ee4901" /><Relationship Type="http://schemas.openxmlformats.org/officeDocument/2006/relationships/slide" Target="/ppt/slides/slide3.xml" Id="R22482b1721184713" /><Relationship Type="http://schemas.openxmlformats.org/officeDocument/2006/relationships/slide" Target="/ppt/slides/slide4.xml" Id="R5f583afc3e284fdb" /><Relationship Type="http://schemas.openxmlformats.org/officeDocument/2006/relationships/slide" Target="/ppt/slides/slide5.xml" Id="R3c0d0a2bd7944e18" /><Relationship Type="http://schemas.openxmlformats.org/officeDocument/2006/relationships/slide" Target="/ppt/slides/slide6.xml" Id="Rff2261a017124497" /><Relationship Type="http://schemas.openxmlformats.org/officeDocument/2006/relationships/slide" Target="/ppt/slides/slide7.xml" Id="Rc4c87ecdc28648a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c4db85f3ff413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a24026c7814707" /><Relationship Type="http://schemas.openxmlformats.org/officeDocument/2006/relationships/theme" Target="/ppt/slideMasters/theme/theme1.xml" Id="R99a73999dd5f41f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a24026c78147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d9d00866024ac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af3990cd82483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a035ec6d3a40c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9fa748405d434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d3d96dec59433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749450b20c41b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aa3127f4ab4c9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HUNGNES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HUNGNES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HUNGNES HOLDING AS ble etablert [år] og holder til i Hjelset.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HUNGNES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HUNGNES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HUNGNES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−72 598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630 503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4 287 281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4 290 282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HUNGNES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NORDHAUG DAGFINN  –  97,0 %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NORDHAUG MARIT LUND  –  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HUNGNES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6454 Hjelset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889 187 182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HUNGNES HOLDING AS</a:t>
            </a:r>
          </a:p>
        </p:txBody>
      </p:sp>
    </p:spTree>
  </p:cSld>
  <p:clrMapOvr>
    <a:masterClrMapping xmlns:a="http://schemas.openxmlformats.org/drawingml/2006/main"/>
  </p:clrMapOvr>
</p:sld>
</file>