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1bde41dfd46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e4d2eae2cd4ced"/>
  </p:sldMasterIdLst>
  <p:sldIdLst>
    <p:sldId xmlns:r="http://schemas.openxmlformats.org/officeDocument/2006/relationships" id="256" r:id="R508b6fe6863d4961"/>
    <p:sldId xmlns:r="http://schemas.openxmlformats.org/officeDocument/2006/relationships" id="257" r:id="Rd1bf9ac3966f428e"/>
    <p:sldId xmlns:r="http://schemas.openxmlformats.org/officeDocument/2006/relationships" id="258" r:id="Rea3baa3030684ec1"/>
    <p:sldId xmlns:r="http://schemas.openxmlformats.org/officeDocument/2006/relationships" id="259" r:id="R6e3964d7a5fb4653"/>
    <p:sldId xmlns:r="http://schemas.openxmlformats.org/officeDocument/2006/relationships" id="260" r:id="Rfca7b0b17a1e4f9f"/>
    <p:sldId xmlns:r="http://schemas.openxmlformats.org/officeDocument/2006/relationships" id="261" r:id="Rf39e4be88afc4fdb"/>
    <p:sldId xmlns:r="http://schemas.openxmlformats.org/officeDocument/2006/relationships" id="262" r:id="R6dcb7f0f63f7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e4d2eae2cd4ced" /><Relationship Type="http://schemas.openxmlformats.org/officeDocument/2006/relationships/slide" Target="/ppt/slides/slide1.xml" Id="R508b6fe6863d4961" /><Relationship Type="http://schemas.openxmlformats.org/officeDocument/2006/relationships/slide" Target="/ppt/slides/slide2.xml" Id="Rd1bf9ac3966f428e" /><Relationship Type="http://schemas.openxmlformats.org/officeDocument/2006/relationships/slide" Target="/ppt/slides/slide3.xml" Id="Rea3baa3030684ec1" /><Relationship Type="http://schemas.openxmlformats.org/officeDocument/2006/relationships/slide" Target="/ppt/slides/slide4.xml" Id="R6e3964d7a5fb4653" /><Relationship Type="http://schemas.openxmlformats.org/officeDocument/2006/relationships/slide" Target="/ppt/slides/slide5.xml" Id="Rfca7b0b17a1e4f9f" /><Relationship Type="http://schemas.openxmlformats.org/officeDocument/2006/relationships/slide" Target="/ppt/slides/slide6.xml" Id="Rf39e4be88afc4fdb" /><Relationship Type="http://schemas.openxmlformats.org/officeDocument/2006/relationships/slide" Target="/ppt/slides/slide7.xml" Id="R6dcb7f0f63f7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de0ce22ba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8ca6f6b4a46ef" /><Relationship Type="http://schemas.openxmlformats.org/officeDocument/2006/relationships/theme" Target="/ppt/slideMasters/theme/theme1.xml" Id="R065cbb8c184c49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8ca6f6b4a46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6fbf851f2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e9f91e9b6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725644c1c4c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ead06320547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1dff3d24d4e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51fdcb4af4b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c966ff7b5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RANDÅSEN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2 945 589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17 727 690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18 090 710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WIIG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TURID WIIG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99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889 231 602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