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26a488e4f246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3d04fed22d4e87"/>
  </p:sldMasterIdLst>
  <p:sldIdLst>
    <p:sldId xmlns:r="http://schemas.openxmlformats.org/officeDocument/2006/relationships" id="256" r:id="Rfd2fe71309534ea9"/>
    <p:sldId xmlns:r="http://schemas.openxmlformats.org/officeDocument/2006/relationships" id="257" r:id="R8c6bea5320214517"/>
    <p:sldId xmlns:r="http://schemas.openxmlformats.org/officeDocument/2006/relationships" id="258" r:id="R436e3db1d3ea4eb5"/>
    <p:sldId xmlns:r="http://schemas.openxmlformats.org/officeDocument/2006/relationships" id="259" r:id="R6ff1aeba0393422e"/>
    <p:sldId xmlns:r="http://schemas.openxmlformats.org/officeDocument/2006/relationships" id="260" r:id="Rb5c2fa8d13ba46c5"/>
    <p:sldId xmlns:r="http://schemas.openxmlformats.org/officeDocument/2006/relationships" id="261" r:id="Rd30b9ffe4bff47a7"/>
    <p:sldId xmlns:r="http://schemas.openxmlformats.org/officeDocument/2006/relationships" id="262" r:id="R4904da9be07c48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3d04fed22d4e87" /><Relationship Type="http://schemas.openxmlformats.org/officeDocument/2006/relationships/slide" Target="/ppt/slides/slide1.xml" Id="Rfd2fe71309534ea9" /><Relationship Type="http://schemas.openxmlformats.org/officeDocument/2006/relationships/slide" Target="/ppt/slides/slide2.xml" Id="R8c6bea5320214517" /><Relationship Type="http://schemas.openxmlformats.org/officeDocument/2006/relationships/slide" Target="/ppt/slides/slide3.xml" Id="R436e3db1d3ea4eb5" /><Relationship Type="http://schemas.openxmlformats.org/officeDocument/2006/relationships/slide" Target="/ppt/slides/slide4.xml" Id="R6ff1aeba0393422e" /><Relationship Type="http://schemas.openxmlformats.org/officeDocument/2006/relationships/slide" Target="/ppt/slides/slide5.xml" Id="Rb5c2fa8d13ba46c5" /><Relationship Type="http://schemas.openxmlformats.org/officeDocument/2006/relationships/slide" Target="/ppt/slides/slide6.xml" Id="Rd30b9ffe4bff47a7" /><Relationship Type="http://schemas.openxmlformats.org/officeDocument/2006/relationships/slide" Target="/ppt/slides/slide7.xml" Id="R4904da9be07c48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78d7e10e8246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379e90e36430d" /><Relationship Type="http://schemas.openxmlformats.org/officeDocument/2006/relationships/theme" Target="/ppt/slideMasters/theme/theme1.xml" Id="R7ece120f5a5c43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0379e90e3643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68b54079945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5803b8f4043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3647fa4454b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027b1ba054c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02203d1e447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f940d0dce44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038889fc844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INGEFO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INGEFO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442 938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4 194 750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4 270 538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INGULF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Eivindvegen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4055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889 234 792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INGEFO AS</a:t>
            </a:r>
          </a:p>
        </p:txBody>
      </p:sp>
    </p:spTree>
  </p:cSld>
  <p:clrMapOvr>
    <a:masterClrMapping xmlns:a="http://schemas.openxmlformats.org/drawingml/2006/main"/>
  </p:clrMapOvr>
</p:sld>
</file>