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bb1c3070e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9c89e70434fd6"/>
  </p:sldMasterIdLst>
  <p:sldIdLst>
    <p:sldId xmlns:r="http://schemas.openxmlformats.org/officeDocument/2006/relationships" id="256" r:id="Rf0ad970b345b46f0"/>
    <p:sldId xmlns:r="http://schemas.openxmlformats.org/officeDocument/2006/relationships" id="257" r:id="R419cb1571ea4482c"/>
    <p:sldId xmlns:r="http://schemas.openxmlformats.org/officeDocument/2006/relationships" id="258" r:id="R8cf79adcde124217"/>
    <p:sldId xmlns:r="http://schemas.openxmlformats.org/officeDocument/2006/relationships" id="259" r:id="Rc19ee9d39e10448b"/>
    <p:sldId xmlns:r="http://schemas.openxmlformats.org/officeDocument/2006/relationships" id="260" r:id="R84357a0272714091"/>
    <p:sldId xmlns:r="http://schemas.openxmlformats.org/officeDocument/2006/relationships" id="261" r:id="R0cfc16076c7748f4"/>
    <p:sldId xmlns:r="http://schemas.openxmlformats.org/officeDocument/2006/relationships" id="262" r:id="R3bdaee9b7320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9c89e70434fd6" /><Relationship Type="http://schemas.openxmlformats.org/officeDocument/2006/relationships/slide" Target="/ppt/slides/slide1.xml" Id="Rf0ad970b345b46f0" /><Relationship Type="http://schemas.openxmlformats.org/officeDocument/2006/relationships/slide" Target="/ppt/slides/slide2.xml" Id="R419cb1571ea4482c" /><Relationship Type="http://schemas.openxmlformats.org/officeDocument/2006/relationships/slide" Target="/ppt/slides/slide3.xml" Id="R8cf79adcde124217" /><Relationship Type="http://schemas.openxmlformats.org/officeDocument/2006/relationships/slide" Target="/ppt/slides/slide4.xml" Id="Rc19ee9d39e10448b" /><Relationship Type="http://schemas.openxmlformats.org/officeDocument/2006/relationships/slide" Target="/ppt/slides/slide5.xml" Id="R84357a0272714091" /><Relationship Type="http://schemas.openxmlformats.org/officeDocument/2006/relationships/slide" Target="/ppt/slides/slide6.xml" Id="R0cfc16076c7748f4" /><Relationship Type="http://schemas.openxmlformats.org/officeDocument/2006/relationships/slide" Target="/ppt/slides/slide7.xml" Id="R3bdaee9b7320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67c260efd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19b7be524ee0" /><Relationship Type="http://schemas.openxmlformats.org/officeDocument/2006/relationships/theme" Target="/ppt/slideMasters/theme/theme1.xml" Id="Rc189c7bd1b01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519b7be52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a363ec13e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a7725c5544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33dd52d8940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f27b13cb4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8f99ce32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29415054e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c679fbf13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LUNDE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1 110 672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11 682 134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52F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ivar@l2.no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889 276 282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LUNDE AS</a:t>
            </a:r>
          </a:p>
        </p:txBody>
      </p:sp>
    </p:spTree>
  </p:cSld>
  <p:clrMapOvr>
    <a:masterClrMapping xmlns:a="http://schemas.openxmlformats.org/drawingml/2006/main"/>
  </p:clrMapOvr>
</p:sld>
</file>