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e9fca38a3a46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25ad8ac8d64ff9"/>
  </p:sldMasterIdLst>
  <p:sldIdLst>
    <p:sldId xmlns:r="http://schemas.openxmlformats.org/officeDocument/2006/relationships" id="256" r:id="R11455cc748a945f7"/>
    <p:sldId xmlns:r="http://schemas.openxmlformats.org/officeDocument/2006/relationships" id="257" r:id="R3f967754af2248d9"/>
    <p:sldId xmlns:r="http://schemas.openxmlformats.org/officeDocument/2006/relationships" id="258" r:id="R04c60e9518314d19"/>
    <p:sldId xmlns:r="http://schemas.openxmlformats.org/officeDocument/2006/relationships" id="259" r:id="Ra75d6b2f043c489c"/>
    <p:sldId xmlns:r="http://schemas.openxmlformats.org/officeDocument/2006/relationships" id="260" r:id="Rbcf3fa6b5c1646c6"/>
    <p:sldId xmlns:r="http://schemas.openxmlformats.org/officeDocument/2006/relationships" id="261" r:id="R8c4718a9be814f1c"/>
    <p:sldId xmlns:r="http://schemas.openxmlformats.org/officeDocument/2006/relationships" id="262" r:id="R779e789b030548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25ad8ac8d64ff9" /><Relationship Type="http://schemas.openxmlformats.org/officeDocument/2006/relationships/slide" Target="/ppt/slides/slide1.xml" Id="R11455cc748a945f7" /><Relationship Type="http://schemas.openxmlformats.org/officeDocument/2006/relationships/slide" Target="/ppt/slides/slide2.xml" Id="R3f967754af2248d9" /><Relationship Type="http://schemas.openxmlformats.org/officeDocument/2006/relationships/slide" Target="/ppt/slides/slide3.xml" Id="R04c60e9518314d19" /><Relationship Type="http://schemas.openxmlformats.org/officeDocument/2006/relationships/slide" Target="/ppt/slides/slide4.xml" Id="Ra75d6b2f043c489c" /><Relationship Type="http://schemas.openxmlformats.org/officeDocument/2006/relationships/slide" Target="/ppt/slides/slide5.xml" Id="Rbcf3fa6b5c1646c6" /><Relationship Type="http://schemas.openxmlformats.org/officeDocument/2006/relationships/slide" Target="/ppt/slides/slide6.xml" Id="R8c4718a9be814f1c" /><Relationship Type="http://schemas.openxmlformats.org/officeDocument/2006/relationships/slide" Target="/ppt/slides/slide7.xml" Id="R779e789b030548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b7b6025dc740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0ad72026644a1" /><Relationship Type="http://schemas.openxmlformats.org/officeDocument/2006/relationships/theme" Target="/ppt/slideMasters/theme/theme1.xml" Id="Rc089aacb1a7b43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40ad72026644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82f5e48e144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8402b346248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56f6fa8be46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2e1b988384b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ee0dfc4ad54d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53fdf864d4d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375cafb6247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SPINNAKER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SPINNAKER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SPINNAKER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SPINNAKER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SPINNAKER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SPINNAKER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−136 325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7 093 939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26 512 353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26 601 085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SPINNAKER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MICHAEL CLASON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SPINNAKER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Bjørnveien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889 304 502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SPINNAKER HOLDING AS</a:t>
            </a:r>
          </a:p>
        </p:txBody>
      </p:sp>
    </p:spTree>
  </p:cSld>
  <p:clrMapOvr>
    <a:masterClrMapping xmlns:a="http://schemas.openxmlformats.org/drawingml/2006/main"/>
  </p:clrMapOvr>
</p:sld>
</file>