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8807e847d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d7b7aa7564502"/>
  </p:sldMasterIdLst>
  <p:sldIdLst>
    <p:sldId xmlns:r="http://schemas.openxmlformats.org/officeDocument/2006/relationships" id="256" r:id="Rc1ee2c3341914f5b"/>
    <p:sldId xmlns:r="http://schemas.openxmlformats.org/officeDocument/2006/relationships" id="257" r:id="R5e53ff0c29184485"/>
    <p:sldId xmlns:r="http://schemas.openxmlformats.org/officeDocument/2006/relationships" id="258" r:id="Rf23250ed71164f93"/>
    <p:sldId xmlns:r="http://schemas.openxmlformats.org/officeDocument/2006/relationships" id="259" r:id="Rf49360d68d3141d2"/>
    <p:sldId xmlns:r="http://schemas.openxmlformats.org/officeDocument/2006/relationships" id="260" r:id="Rd18c68b323ca48d9"/>
    <p:sldId xmlns:r="http://schemas.openxmlformats.org/officeDocument/2006/relationships" id="261" r:id="Rb422780e8d9d49e4"/>
    <p:sldId xmlns:r="http://schemas.openxmlformats.org/officeDocument/2006/relationships" id="262" r:id="Rd9e06efeb135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d7b7aa7564502" /><Relationship Type="http://schemas.openxmlformats.org/officeDocument/2006/relationships/slide" Target="/ppt/slides/slide1.xml" Id="Rc1ee2c3341914f5b" /><Relationship Type="http://schemas.openxmlformats.org/officeDocument/2006/relationships/slide" Target="/ppt/slides/slide2.xml" Id="R5e53ff0c29184485" /><Relationship Type="http://schemas.openxmlformats.org/officeDocument/2006/relationships/slide" Target="/ppt/slides/slide3.xml" Id="Rf23250ed71164f93" /><Relationship Type="http://schemas.openxmlformats.org/officeDocument/2006/relationships/slide" Target="/ppt/slides/slide4.xml" Id="Rf49360d68d3141d2" /><Relationship Type="http://schemas.openxmlformats.org/officeDocument/2006/relationships/slide" Target="/ppt/slides/slide5.xml" Id="Rd18c68b323ca48d9" /><Relationship Type="http://schemas.openxmlformats.org/officeDocument/2006/relationships/slide" Target="/ppt/slides/slide6.xml" Id="Rb422780e8d9d49e4" /><Relationship Type="http://schemas.openxmlformats.org/officeDocument/2006/relationships/slide" Target="/ppt/slides/slide7.xml" Id="Rd9e06efeb135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fd72f32f8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84bca27dc4518" /><Relationship Type="http://schemas.openxmlformats.org/officeDocument/2006/relationships/theme" Target="/ppt/slideMasters/theme/theme1.xml" Id="Rd7518fe5f2e9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84bca27dc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8dbc8a7b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e4acedd7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86e83d7d0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03fe9b593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bc186c42e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3c4b2d4a4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9937f40fa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