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383065faf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a0440ac844457"/>
  </p:sldMasterIdLst>
  <p:sldIdLst>
    <p:sldId xmlns:r="http://schemas.openxmlformats.org/officeDocument/2006/relationships" id="256" r:id="R757e3c60da9843e8"/>
    <p:sldId xmlns:r="http://schemas.openxmlformats.org/officeDocument/2006/relationships" id="257" r:id="R5f89a36e92f541db"/>
    <p:sldId xmlns:r="http://schemas.openxmlformats.org/officeDocument/2006/relationships" id="258" r:id="Rb40f34115e79484e"/>
    <p:sldId xmlns:r="http://schemas.openxmlformats.org/officeDocument/2006/relationships" id="259" r:id="Rb68f1a172dec4a29"/>
    <p:sldId xmlns:r="http://schemas.openxmlformats.org/officeDocument/2006/relationships" id="260" r:id="Rfdebff5f70784268"/>
    <p:sldId xmlns:r="http://schemas.openxmlformats.org/officeDocument/2006/relationships" id="261" r:id="Rf47d83d532844a02"/>
    <p:sldId xmlns:r="http://schemas.openxmlformats.org/officeDocument/2006/relationships" id="262" r:id="R9781ceffdf80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a0440ac844457" /><Relationship Type="http://schemas.openxmlformats.org/officeDocument/2006/relationships/slide" Target="/ppt/slides/slide1.xml" Id="R757e3c60da9843e8" /><Relationship Type="http://schemas.openxmlformats.org/officeDocument/2006/relationships/slide" Target="/ppt/slides/slide2.xml" Id="R5f89a36e92f541db" /><Relationship Type="http://schemas.openxmlformats.org/officeDocument/2006/relationships/slide" Target="/ppt/slides/slide3.xml" Id="Rb40f34115e79484e" /><Relationship Type="http://schemas.openxmlformats.org/officeDocument/2006/relationships/slide" Target="/ppt/slides/slide4.xml" Id="Rb68f1a172dec4a29" /><Relationship Type="http://schemas.openxmlformats.org/officeDocument/2006/relationships/slide" Target="/ppt/slides/slide5.xml" Id="Rfdebff5f70784268" /><Relationship Type="http://schemas.openxmlformats.org/officeDocument/2006/relationships/slide" Target="/ppt/slides/slide6.xml" Id="Rf47d83d532844a02" /><Relationship Type="http://schemas.openxmlformats.org/officeDocument/2006/relationships/slide" Target="/ppt/slides/slide7.xml" Id="R9781ceffdf80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273fb5b4f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d85c63d764dd2" /><Relationship Type="http://schemas.openxmlformats.org/officeDocument/2006/relationships/theme" Target="/ppt/slideMasters/theme/theme1.xml" Id="R2a74282f3d8043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cd85c63d76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df961b00342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9cf8b9f6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7402eda1c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f0efd9704c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b109202441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2dab4ff0642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3b2471deb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ANNE GRETHE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SÆGROV STEIN ODDVAR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889 688 912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