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383006975749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17e9a34a6445b4"/>
  </p:sldMasterIdLst>
  <p:sldIdLst>
    <p:sldId xmlns:r="http://schemas.openxmlformats.org/officeDocument/2006/relationships" id="256" r:id="Rbce87fe38807480a"/>
    <p:sldId xmlns:r="http://schemas.openxmlformats.org/officeDocument/2006/relationships" id="257" r:id="Rdcf09f2b6ff243cf"/>
    <p:sldId xmlns:r="http://schemas.openxmlformats.org/officeDocument/2006/relationships" id="258" r:id="Rbdbaac3c4f0e41cc"/>
    <p:sldId xmlns:r="http://schemas.openxmlformats.org/officeDocument/2006/relationships" id="259" r:id="R0c36e501972b40bb"/>
    <p:sldId xmlns:r="http://schemas.openxmlformats.org/officeDocument/2006/relationships" id="260" r:id="R0cdd9c5246f9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7e9a34a6445b4" /><Relationship Type="http://schemas.openxmlformats.org/officeDocument/2006/relationships/slide" Target="/ppt/slides/slide1.xml" Id="Rbce87fe38807480a" /><Relationship Type="http://schemas.openxmlformats.org/officeDocument/2006/relationships/slide" Target="/ppt/slides/slide2.xml" Id="Rdcf09f2b6ff243cf" /><Relationship Type="http://schemas.openxmlformats.org/officeDocument/2006/relationships/slide" Target="/ppt/slides/slide3.xml" Id="Rbdbaac3c4f0e41cc" /><Relationship Type="http://schemas.openxmlformats.org/officeDocument/2006/relationships/slide" Target="/ppt/slides/slide4.xml" Id="R0c36e501972b40bb" /><Relationship Type="http://schemas.openxmlformats.org/officeDocument/2006/relationships/slide" Target="/ppt/slides/slide5.xml" Id="R0cdd9c5246f9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d26c37970742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46bfe6aeb4cf9" /><Relationship Type="http://schemas.openxmlformats.org/officeDocument/2006/relationships/theme" Target="/ppt/slideMasters/theme/theme1.xml" Id="R89811fc5fdd344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046bfe6aeb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62ece96304b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c6aaad52947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19f55213149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577a8b21943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61c3f5a174f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MYKINGKRYSSET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MYKINGKRYSSET SA ble etablert [år] og holder til i Myking.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v/Jan-Sølve Fimland, Hellebrekkene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5957 Myking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890 212 832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MYKINGKRYSSET SA</a:t>
            </a:r>
          </a:p>
        </p:txBody>
      </p:sp>
    </p:spTree>
  </p:cSld>
  <p:clrMapOvr>
    <a:masterClrMapping xmlns:a="http://schemas.openxmlformats.org/drawingml/2006/main"/>
  </p:clrMapOvr>
</p:sld>
</file>