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5e73da7f2b40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1359142e3144b0"/>
  </p:sldMasterIdLst>
  <p:sldIdLst>
    <p:sldId xmlns:r="http://schemas.openxmlformats.org/officeDocument/2006/relationships" id="256" r:id="R0fed455e67e8458d"/>
    <p:sldId xmlns:r="http://schemas.openxmlformats.org/officeDocument/2006/relationships" id="257" r:id="R1f4746b2d0be41fc"/>
    <p:sldId xmlns:r="http://schemas.openxmlformats.org/officeDocument/2006/relationships" id="258" r:id="Rd9d43d0402504f5b"/>
    <p:sldId xmlns:r="http://schemas.openxmlformats.org/officeDocument/2006/relationships" id="259" r:id="Rb243231832d347c5"/>
    <p:sldId xmlns:r="http://schemas.openxmlformats.org/officeDocument/2006/relationships" id="260" r:id="R6ad74fefa6314d43"/>
    <p:sldId xmlns:r="http://schemas.openxmlformats.org/officeDocument/2006/relationships" id="261" r:id="R5050b5efb4e345d8"/>
    <p:sldId xmlns:r="http://schemas.openxmlformats.org/officeDocument/2006/relationships" id="262" r:id="R76e8a16c572649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1359142e3144b0" /><Relationship Type="http://schemas.openxmlformats.org/officeDocument/2006/relationships/slide" Target="/ppt/slides/slide1.xml" Id="R0fed455e67e8458d" /><Relationship Type="http://schemas.openxmlformats.org/officeDocument/2006/relationships/slide" Target="/ppt/slides/slide2.xml" Id="R1f4746b2d0be41fc" /><Relationship Type="http://schemas.openxmlformats.org/officeDocument/2006/relationships/slide" Target="/ppt/slides/slide3.xml" Id="Rd9d43d0402504f5b" /><Relationship Type="http://schemas.openxmlformats.org/officeDocument/2006/relationships/slide" Target="/ppt/slides/slide4.xml" Id="Rb243231832d347c5" /><Relationship Type="http://schemas.openxmlformats.org/officeDocument/2006/relationships/slide" Target="/ppt/slides/slide5.xml" Id="R6ad74fefa6314d43" /><Relationship Type="http://schemas.openxmlformats.org/officeDocument/2006/relationships/slide" Target="/ppt/slides/slide6.xml" Id="R5050b5efb4e345d8" /><Relationship Type="http://schemas.openxmlformats.org/officeDocument/2006/relationships/slide" Target="/ppt/slides/slide7.xml" Id="R76e8a16c572649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3ac73f321f4c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85f99024d46a0" /><Relationship Type="http://schemas.openxmlformats.org/officeDocument/2006/relationships/theme" Target="/ppt/slideMasters/theme/theme1.xml" Id="Re9adbb25c78546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d85f99024d46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0b620c0e44b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33de0a2fb46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1438dbf9a4c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6d4fc5d3e45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d7829789a4e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6e0a8462a48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7f0cf96074b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SKOGE EIENDOM AS ble etablert [år] og holder til i Ellingsøy.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5 035 548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−387 095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−846 939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2 313 448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16 492 261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LARS BLINDHEIMSVIK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SONAR SKOGE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Ellingsøyvegen 330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6057 Ellingsøy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18 36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aalesundhus@online.no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890 260 942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SKOGE EIENDOM AS</a:t>
            </a:r>
          </a:p>
        </p:txBody>
      </p:sp>
    </p:spTree>
  </p:cSld>
  <p:clrMapOvr>
    <a:masterClrMapping xmlns:a="http://schemas.openxmlformats.org/drawingml/2006/main"/>
  </p:clrMapOvr>
</p:sld>
</file>