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ff12fbada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e9f0990834d75"/>
  </p:sldMasterIdLst>
  <p:sldIdLst>
    <p:sldId xmlns:r="http://schemas.openxmlformats.org/officeDocument/2006/relationships" id="256" r:id="Rfcbf8f354f7c4988"/>
    <p:sldId xmlns:r="http://schemas.openxmlformats.org/officeDocument/2006/relationships" id="257" r:id="R4f5b770d1e5243f2"/>
    <p:sldId xmlns:r="http://schemas.openxmlformats.org/officeDocument/2006/relationships" id="258" r:id="Rc1cd8f0fb5b8420b"/>
    <p:sldId xmlns:r="http://schemas.openxmlformats.org/officeDocument/2006/relationships" id="259" r:id="Ra3c1a18da9a24185"/>
    <p:sldId xmlns:r="http://schemas.openxmlformats.org/officeDocument/2006/relationships" id="260" r:id="R32d23e19a06c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e9f0990834d75" /><Relationship Type="http://schemas.openxmlformats.org/officeDocument/2006/relationships/slide" Target="/ppt/slides/slide1.xml" Id="Rfcbf8f354f7c4988" /><Relationship Type="http://schemas.openxmlformats.org/officeDocument/2006/relationships/slide" Target="/ppt/slides/slide2.xml" Id="R4f5b770d1e5243f2" /><Relationship Type="http://schemas.openxmlformats.org/officeDocument/2006/relationships/slide" Target="/ppt/slides/slide3.xml" Id="Rc1cd8f0fb5b8420b" /><Relationship Type="http://schemas.openxmlformats.org/officeDocument/2006/relationships/slide" Target="/ppt/slides/slide4.xml" Id="Ra3c1a18da9a24185" /><Relationship Type="http://schemas.openxmlformats.org/officeDocument/2006/relationships/slide" Target="/ppt/slides/slide5.xml" Id="R32d23e19a06c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8716ed52f4d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c433c9fc24d17" /><Relationship Type="http://schemas.openxmlformats.org/officeDocument/2006/relationships/theme" Target="/ppt/slideMasters/theme/theme1.xml" Id="R3c3e0cd574f2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6c433c9fc2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d307e71f7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d304408e9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655b4a4c1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9671049ac45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30736ffa545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SØNDRE BERGER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BERGER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890 535 992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SØNDRE BERGER UTVIKLING AS</a:t>
            </a:r>
          </a:p>
        </p:txBody>
      </p:sp>
    </p:spTree>
  </p:cSld>
  <p:clrMapOvr>
    <a:masterClrMapping xmlns:a="http://schemas.openxmlformats.org/drawingml/2006/main"/>
  </p:clrMapOvr>
</p:sld>
</file>