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ac22273d0d40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9626055b7e41f2"/>
  </p:sldMasterIdLst>
  <p:sldIdLst>
    <p:sldId xmlns:r="http://schemas.openxmlformats.org/officeDocument/2006/relationships" id="256" r:id="R3980c00cb3294c30"/>
    <p:sldId xmlns:r="http://schemas.openxmlformats.org/officeDocument/2006/relationships" id="257" r:id="R8a0ea7ad64be4d5b"/>
    <p:sldId xmlns:r="http://schemas.openxmlformats.org/officeDocument/2006/relationships" id="258" r:id="R2af1a9e3208242a0"/>
    <p:sldId xmlns:r="http://schemas.openxmlformats.org/officeDocument/2006/relationships" id="259" r:id="R99f3766707d540c5"/>
    <p:sldId xmlns:r="http://schemas.openxmlformats.org/officeDocument/2006/relationships" id="260" r:id="Ra6268e9016144d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9626055b7e41f2" /><Relationship Type="http://schemas.openxmlformats.org/officeDocument/2006/relationships/slide" Target="/ppt/slides/slide1.xml" Id="R3980c00cb3294c30" /><Relationship Type="http://schemas.openxmlformats.org/officeDocument/2006/relationships/slide" Target="/ppt/slides/slide2.xml" Id="R8a0ea7ad64be4d5b" /><Relationship Type="http://schemas.openxmlformats.org/officeDocument/2006/relationships/slide" Target="/ppt/slides/slide3.xml" Id="R2af1a9e3208242a0" /><Relationship Type="http://schemas.openxmlformats.org/officeDocument/2006/relationships/slide" Target="/ppt/slides/slide4.xml" Id="R99f3766707d540c5" /><Relationship Type="http://schemas.openxmlformats.org/officeDocument/2006/relationships/slide" Target="/ppt/slides/slide5.xml" Id="Ra6268e9016144d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a09daff54043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b68aefc474aaa" /><Relationship Type="http://schemas.openxmlformats.org/officeDocument/2006/relationships/theme" Target="/ppt/slideMasters/theme/theme1.xml" Id="R7cd2329a25bb4e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8b68aefc474a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94656f1944b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bf61c432d4c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d0a878f4342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7b9e107254a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21c3fab324d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MANGLERUD BLOMSTERFORRETNING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MANGLERUD BLOMSTERFORRETNING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MANGLERUD BLOMSTERFORRETNING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MANGLERUD BLOMSTERFORRETNING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MANGLERUD BLOMSTERFORRETNING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MANGLERUD BLOMSTERFORRETNING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890 741 592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MANGLERUD BLOMSTERFORRETNING AS</a:t>
            </a:r>
          </a:p>
        </p:txBody>
      </p:sp>
    </p:spTree>
  </p:cSld>
  <p:clrMapOvr>
    <a:masterClrMapping xmlns:a="http://schemas.openxmlformats.org/drawingml/2006/main"/>
  </p:clrMapOvr>
</p:sld>
</file>